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30/03/2024 18:11:09 to 30/03/2024 19:44:11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01:33:02.857000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33.3879175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1703.4534240961111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39.93372127984054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42.65701691457574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58.68%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30.67%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5732.056286999999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1105.7396910829427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69.13506965055555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3.900232337874813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0.44599999999999973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1.802947545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8.972030858115372e-08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13.879449114648542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11.599992050716429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16.06947673840895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18.895447047834814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19.565174188676245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7.748564160655021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6.480653431109522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5.661877223315249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