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30/03/2024 19:45:49 to 30/03/2024 21:20:22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01:34:33.818000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31.113624722222223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1592.2465592030555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41.31951856138454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38.53497365506822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67.53%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22.85%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5584.624452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1017.409941982783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75.6588469438889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4.53615934483177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0.45100000000000007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2.1157264811111114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1.0359629830929704e-07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14.633905273978018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9.887720408001897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11.340634142484383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22.63382620384281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21.59603067921246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10.33248991855776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6.19514509369811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3.2557128172689174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