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B3_B05_13.32_15.25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01:54:21.304000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35.43623027777778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1823.8415698811111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56.7960429328498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32.11212393858929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97.11%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1.97%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0.83%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6129.537488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-961.6036396561219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134.23320898916666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-6.855366834693272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1.948992665277778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7.890786349891408e-08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5.18963018963019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10.28948528948529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7.3977823977823975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11.454986454986454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44.86549486549487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18.42909342909343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0.24885024885024887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0.3858753858753859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0.30870030870030873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