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B4_17.33_21.40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03:07:38.976000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95.66005027777777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4811.2129312216675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29.046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99.76402742530136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48.22592927920917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78.44%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14.93%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0.05%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5724.067349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-1546.7375024466871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0.26685383888888886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0.005546190586053358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0.3679999999999999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5.261302765277778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1.2981639637190782e-07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30.276850579226387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7.0582405355623505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4.686170560900583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7.4397165109908086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8.744027750507232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8.604714220264977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8.254092919319701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12.130562022570663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12.67753125204529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