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B3_B03_13.15_15.30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02:09:31.852000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35.05374861111112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1804.831415305278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38.646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67.44375803705395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26.760540453776226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100.00%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2438.510646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-839.3480293371658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19.54605749888889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1.0713823093225079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0.31499999999999995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1.9279561736111115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6.891563268030396e-08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18.101378510345572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3.6256710458873993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1.7548355768971378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2.947206560738083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41.9757749062559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29.219833283876017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