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B3_B15_15.33_16.39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01:04:50.725000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23.295388888888887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1202.0196433216668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36.62457311111898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32.82003150384138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64.47%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30.64%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5854.507213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-1118.7359658629782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53.572015515833336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4.266675008452464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1.2812463888888888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9.149145878955218e-08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5.959138900315371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12.433840669134787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3.5870012340600574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7.061565885095297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33.23460852872618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22.657342657342657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13.453996983408748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0.4607157548334019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