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473-04F7-4F00-BC4E-BE83A4F47DB8}" type="datetimeFigureOut">
              <a:rPr lang="uk-UA" smtClean="0"/>
              <a:t>27.10.2015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C6D8-E2D2-4BED-93C8-F968F8A68D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765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473-04F7-4F00-BC4E-BE83A4F47DB8}" type="datetimeFigureOut">
              <a:rPr lang="uk-UA" smtClean="0"/>
              <a:t>27.10.2015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C6D8-E2D2-4BED-93C8-F968F8A68D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080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473-04F7-4F00-BC4E-BE83A4F47DB8}" type="datetimeFigureOut">
              <a:rPr lang="uk-UA" smtClean="0"/>
              <a:t>27.10.2015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C6D8-E2D2-4BED-93C8-F968F8A68D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431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473-04F7-4F00-BC4E-BE83A4F47DB8}" type="datetimeFigureOut">
              <a:rPr lang="uk-UA" smtClean="0"/>
              <a:t>27.10.2015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C6D8-E2D2-4BED-93C8-F968F8A68D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817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473-04F7-4F00-BC4E-BE83A4F47DB8}" type="datetimeFigureOut">
              <a:rPr lang="uk-UA" smtClean="0"/>
              <a:t>27.10.2015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C6D8-E2D2-4BED-93C8-F968F8A68D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6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473-04F7-4F00-BC4E-BE83A4F47DB8}" type="datetimeFigureOut">
              <a:rPr lang="uk-UA" smtClean="0"/>
              <a:t>27.10.2015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C6D8-E2D2-4BED-93C8-F968F8A68D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426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473-04F7-4F00-BC4E-BE83A4F47DB8}" type="datetimeFigureOut">
              <a:rPr lang="uk-UA" smtClean="0"/>
              <a:t>27.10.2015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C6D8-E2D2-4BED-93C8-F968F8A68D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469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473-04F7-4F00-BC4E-BE83A4F47DB8}" type="datetimeFigureOut">
              <a:rPr lang="uk-UA" smtClean="0"/>
              <a:t>27.10.2015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C6D8-E2D2-4BED-93C8-F968F8A68D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8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473-04F7-4F00-BC4E-BE83A4F47DB8}" type="datetimeFigureOut">
              <a:rPr lang="uk-UA" smtClean="0"/>
              <a:t>27.10.2015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C6D8-E2D2-4BED-93C8-F968F8A68D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591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473-04F7-4F00-BC4E-BE83A4F47DB8}" type="datetimeFigureOut">
              <a:rPr lang="uk-UA" smtClean="0"/>
              <a:t>27.10.2015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C6D8-E2D2-4BED-93C8-F968F8A68D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605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473-04F7-4F00-BC4E-BE83A4F47DB8}" type="datetimeFigureOut">
              <a:rPr lang="uk-UA" smtClean="0"/>
              <a:t>27.10.2015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C6D8-E2D2-4BED-93C8-F968F8A68D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587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0473-04F7-4F00-BC4E-BE83A4F47DB8}" type="datetimeFigureOut">
              <a:rPr lang="uk-UA" smtClean="0"/>
              <a:t>27.10.2015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C6D8-E2D2-4BED-93C8-F968F8A68D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562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6838" y="1705592"/>
            <a:ext cx="11400817" cy="2387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Letter Gothic Std" panose="020B0409020202030304" pitchFamily="49" charset="0"/>
              </a:rPr>
              <a:t>KUT – Karazin University Timetable</a:t>
            </a:r>
            <a:endParaRPr lang="uk-UA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4653" y="4275963"/>
            <a:ext cx="9144000" cy="1655762"/>
          </a:xfrm>
        </p:spPr>
        <p:txBody>
          <a:bodyPr/>
          <a:lstStyle/>
          <a:p>
            <a:r>
              <a:rPr lang="uk-UA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Інноваційний сайт розкладу ХНУ Каразіна</a:t>
            </a:r>
            <a:endParaRPr lang="uk-UA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4" y="1515161"/>
            <a:ext cx="1843960" cy="150869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71103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05" y="365125"/>
            <a:ext cx="8840190" cy="5933014"/>
          </a:xfrm>
        </p:spPr>
      </p:pic>
    </p:spTree>
    <p:extLst>
      <p:ext uri="{BB962C8B-B14F-4D97-AF65-F5344CB8AC3E}">
        <p14:creationId xmlns:p14="http://schemas.microsoft.com/office/powerpoint/2010/main" val="334397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b="1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актуальність</a:t>
            </a:r>
            <a:endParaRPr lang="uk-UA" sz="5400" b="1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Відсутність спеціального сайту для розкладу ХНУ</a:t>
            </a:r>
          </a:p>
          <a:p>
            <a:r>
              <a:rPr lang="uk-UA" dirty="0" smtClean="0"/>
              <a:t>Недоступність актуальної інформації про заняття</a:t>
            </a:r>
          </a:p>
          <a:p>
            <a:r>
              <a:rPr lang="uk-UA" dirty="0" smtClean="0"/>
              <a:t>Немає мобільних додатків для університету</a:t>
            </a:r>
          </a:p>
          <a:p>
            <a:r>
              <a:rPr lang="uk-UA" dirty="0" smtClean="0"/>
              <a:t>Складність структури розкладу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745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b="1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постановка задачі</a:t>
            </a:r>
            <a:endParaRPr lang="uk-UA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Простий і доступний сайт розкладу</a:t>
            </a:r>
          </a:p>
          <a:p>
            <a:r>
              <a:rPr lang="uk-UA" dirty="0" smtClean="0"/>
              <a:t>Актуальна база даних</a:t>
            </a:r>
          </a:p>
          <a:p>
            <a:r>
              <a:rPr lang="uk-UA" dirty="0" smtClean="0"/>
              <a:t>Вивід інформації без перезавантаження сторінки</a:t>
            </a:r>
          </a:p>
          <a:p>
            <a:r>
              <a:rPr lang="uk-UA" dirty="0" smtClean="0"/>
              <a:t>Сучасний інтерфейс</a:t>
            </a:r>
          </a:p>
          <a:p>
            <a:r>
              <a:rPr lang="uk-UA" dirty="0" smtClean="0"/>
              <a:t>Доступність з будь-яких пристроїв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697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b="1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Головна сторінка</a:t>
            </a:r>
            <a:endParaRPr lang="uk-UA" b="1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5" y="1068779"/>
            <a:ext cx="11054827" cy="5279388"/>
          </a:xfrm>
        </p:spPr>
      </p:pic>
    </p:spTree>
    <p:extLst>
      <p:ext uri="{BB962C8B-B14F-4D97-AF65-F5344CB8AC3E}">
        <p14:creationId xmlns:p14="http://schemas.microsoft.com/office/powerpoint/2010/main" val="413933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b="1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</a:t>
            </a:r>
            <a:r>
              <a:rPr lang="uk-UA" b="1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ибір факультету</a:t>
            </a:r>
            <a:endParaRPr lang="uk-UA" b="1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60" y="985653"/>
            <a:ext cx="11041477" cy="5465324"/>
          </a:xfrm>
        </p:spPr>
      </p:pic>
    </p:spTree>
    <p:extLst>
      <p:ext uri="{BB962C8B-B14F-4D97-AF65-F5344CB8AC3E}">
        <p14:creationId xmlns:p14="http://schemas.microsoft.com/office/powerpoint/2010/main" val="363292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44" y="-121764"/>
            <a:ext cx="10515600" cy="1325563"/>
          </a:xfrm>
        </p:spPr>
        <p:txBody>
          <a:bodyPr/>
          <a:lstStyle/>
          <a:p>
            <a:pPr algn="ctr"/>
            <a:r>
              <a:rPr lang="uk-UA" b="1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супер-календар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62" y="837444"/>
            <a:ext cx="5242004" cy="5765236"/>
          </a:xfrm>
        </p:spPr>
      </p:pic>
    </p:spTree>
    <p:extLst>
      <p:ext uri="{BB962C8B-B14F-4D97-AF65-F5344CB8AC3E}">
        <p14:creationId xmlns:p14="http://schemas.microsoft.com/office/powerpoint/2010/main" val="12748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b="1" spc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</a:t>
            </a:r>
            <a:r>
              <a:rPr lang="uk-UA" b="1" spc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лікабельна</a:t>
            </a:r>
            <a:r>
              <a:rPr lang="uk-UA" b="1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таблиця</a:t>
            </a:r>
            <a:endParaRPr lang="uk-UA" b="1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47" y="1223159"/>
            <a:ext cx="9652240" cy="5096308"/>
          </a:xfrm>
        </p:spPr>
      </p:pic>
    </p:spTree>
    <p:extLst>
      <p:ext uri="{BB962C8B-B14F-4D97-AF65-F5344CB8AC3E}">
        <p14:creationId xmlns:p14="http://schemas.microsoft.com/office/powerpoint/2010/main" val="168139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756" y="365125"/>
            <a:ext cx="11140044" cy="1325563"/>
          </a:xfrm>
        </p:spPr>
        <p:txBody>
          <a:bodyPr>
            <a:normAutofit/>
          </a:bodyPr>
          <a:lstStyle/>
          <a:p>
            <a:pPr algn="ctr"/>
            <a:r>
              <a:rPr lang="uk-UA" b="1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</a:t>
            </a:r>
            <a:r>
              <a:rPr lang="uk-UA" b="1" spc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одаткова інформація про викладача</a:t>
            </a:r>
            <a:endParaRPr lang="uk-UA" b="1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55" y="1778123"/>
            <a:ext cx="8104032" cy="4351338"/>
          </a:xfrm>
        </p:spPr>
      </p:pic>
    </p:spTree>
    <p:extLst>
      <p:ext uri="{BB962C8B-B14F-4D97-AF65-F5344CB8AC3E}">
        <p14:creationId xmlns:p14="http://schemas.microsoft.com/office/powerpoint/2010/main" val="11909963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62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Letter Gothic Std</vt:lpstr>
      <vt:lpstr>Тема Office</vt:lpstr>
      <vt:lpstr>KUT – Karazin University Timetable</vt:lpstr>
      <vt:lpstr>Презентация PowerPoint</vt:lpstr>
      <vt:lpstr>актуальність</vt:lpstr>
      <vt:lpstr>постановка задачі</vt:lpstr>
      <vt:lpstr>Головна сторінка</vt:lpstr>
      <vt:lpstr>вибір факультету</vt:lpstr>
      <vt:lpstr>супер-календар</vt:lpstr>
      <vt:lpstr>клікабельна таблиця</vt:lpstr>
      <vt:lpstr>додаткова інформація про викладача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KUT – Karazin University Timetable</dc:title>
  <dc:creator>Анна Никонова</dc:creator>
  <cp:lastModifiedBy>Анна Никонова</cp:lastModifiedBy>
  <cp:revision>7</cp:revision>
  <dcterms:created xsi:type="dcterms:W3CDTF">2015-10-27T08:35:59Z</dcterms:created>
  <dcterms:modified xsi:type="dcterms:W3CDTF">2015-10-27T09:01:14Z</dcterms:modified>
</cp:coreProperties>
</file>