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9" r:id="rId5"/>
    <p:sldMasterId id="2147483681" r:id="rId6"/>
  </p:sldMasterIdLst>
  <p:notesMasterIdLst>
    <p:notesMasterId r:id="rId20"/>
  </p:notesMasterIdLst>
  <p:handoutMasterIdLst>
    <p:handoutMasterId r:id="rId21"/>
  </p:handoutMasterIdLst>
  <p:sldIdLst>
    <p:sldId id="270" r:id="rId7"/>
    <p:sldId id="310" r:id="rId8"/>
    <p:sldId id="272" r:id="rId9"/>
    <p:sldId id="273" r:id="rId10"/>
    <p:sldId id="305" r:id="rId11"/>
    <p:sldId id="306" r:id="rId12"/>
    <p:sldId id="308" r:id="rId13"/>
    <p:sldId id="301" r:id="rId14"/>
    <p:sldId id="300" r:id="rId15"/>
    <p:sldId id="309" r:id="rId16"/>
    <p:sldId id="302" r:id="rId17"/>
    <p:sldId id="303" r:id="rId18"/>
    <p:sldId id="29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9"/>
    <p:restoredTop sz="81774"/>
  </p:normalViewPr>
  <p:slideViewPr>
    <p:cSldViewPr snapToGrid="0">
      <p:cViewPr>
        <p:scale>
          <a:sx n="98" d="100"/>
          <a:sy n="98" d="100"/>
        </p:scale>
        <p:origin x="1312" y="136"/>
      </p:cViewPr>
      <p:guideLst/>
    </p:cSldViewPr>
  </p:slideViewPr>
  <p:notesTextViewPr>
    <p:cViewPr>
      <p:scale>
        <a:sx n="55" d="100"/>
        <a:sy n="55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425C8D-C5AF-9F4F-9E24-5C2DC72753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1E46C-AA4E-214A-A45C-A09C6AE0B0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442EA-0DF9-924B-8435-17D563E57ACA}" type="datetimeFigureOut">
              <a:rPr lang="en-US" smtClean="0"/>
              <a:t>2/15/25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AFBB1-2BB3-DA46-A158-0722D5A310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D7EA5-B09A-264C-ABF4-E27232AD2E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321C2-EC5F-E04A-AFC0-A1F418A55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81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955B6-3D2D-2944-B7F4-FE074C92CB41}" type="datetimeFigureOut">
              <a:rPr lang="en-US" smtClean="0"/>
              <a:t>2/15/25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6ACD0-BE8A-3D4B-8E89-B0E6ACFF5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7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68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(lab </a:t>
            </a:r>
            <a:r>
              <a:rPr lang="en-US" dirty="0" err="1"/>
              <a:t>extantion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43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976E31-1EA1-274A-A1AD-5915E61D3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233" y="0"/>
            <a:ext cx="2183586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UNSW Sydney Logo">
            <a:extLst>
              <a:ext uri="{FF2B5EF4-FFF2-40B4-BE49-F238E27FC236}">
                <a16:creationId xmlns:a16="http://schemas.microsoft.com/office/drawing/2014/main" id="{F0BF8575-4955-BC4A-80DE-4BF637C59C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593240" y="522000"/>
            <a:ext cx="1188000" cy="1240241"/>
          </a:xfrm>
          <a:prstGeom prst="rect">
            <a:avLst/>
          </a:prstGeom>
        </p:spPr>
      </p:pic>
      <p:sp>
        <p:nvSpPr>
          <p:cNvPr id="10" name="Title Placeholder 1" descr="Click to edit master title style&#10;">
            <a:extLst>
              <a:ext uri="{FF2B5EF4-FFF2-40B4-BE49-F238E27FC236}">
                <a16:creationId xmlns:a16="http://schemas.microsoft.com/office/drawing/2014/main" id="{86AF8517-E0F0-4998-8AA8-25A0DD8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11" name="Text Placeholder 2" descr="Click to add secondary details&#10;">
            <a:extLst>
              <a:ext uri="{FF2B5EF4-FFF2-40B4-BE49-F238E27FC236}">
                <a16:creationId xmlns:a16="http://schemas.microsoft.com/office/drawing/2014/main" id="{D34C583A-86D7-4AD9-912C-AA86DC3545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331960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E085695-8E0F-403A-9CD7-62C032F7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 descr="Click to edit body text styles on the left side of slide">
            <a:extLst>
              <a:ext uri="{FF2B5EF4-FFF2-40B4-BE49-F238E27FC236}">
                <a16:creationId xmlns:a16="http://schemas.microsoft.com/office/drawing/2014/main" id="{FC05A9F9-AE68-4F94-9E5E-068EE3734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 descr="Click to edit body text styles on the right side of slide">
            <a:extLst>
              <a:ext uri="{FF2B5EF4-FFF2-40B4-BE49-F238E27FC236}">
                <a16:creationId xmlns:a16="http://schemas.microsoft.com/office/drawing/2014/main" id="{C93A7560-CAFD-4E61-95FB-BDA485201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 descr="Click to add date Day/Month/Year">
            <a:extLst>
              <a:ext uri="{FF2B5EF4-FFF2-40B4-BE49-F238E27FC236}">
                <a16:creationId xmlns:a16="http://schemas.microsoft.com/office/drawing/2014/main" id="{99DDD9F1-1A2C-48B2-B5C9-C73A7289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15/2/2025</a:t>
            </a:fld>
            <a:endParaRPr lang="en-AU"/>
          </a:p>
        </p:txBody>
      </p:sp>
      <p:sp>
        <p:nvSpPr>
          <p:cNvPr id="6" name="Footer Placeholder 5" descr="Click to add a footer">
            <a:extLst>
              <a:ext uri="{FF2B5EF4-FFF2-40B4-BE49-F238E27FC236}">
                <a16:creationId xmlns:a16="http://schemas.microsoft.com/office/drawing/2014/main" id="{6B3D520C-6BAD-40E9-A2B0-8BFA8363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 descr="Click to add page number">
            <a:extLst>
              <a:ext uri="{FF2B5EF4-FFF2-40B4-BE49-F238E27FC236}">
                <a16:creationId xmlns:a16="http://schemas.microsoft.com/office/drawing/2014/main" id="{6E604E87-51E9-4833-AA93-39FB9ED7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220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15C9467-6CA3-4111-A4AE-FFD0F459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 descr="Click to edit subheading style on the left hand side of slide">
            <a:extLst>
              <a:ext uri="{FF2B5EF4-FFF2-40B4-BE49-F238E27FC236}">
                <a16:creationId xmlns:a16="http://schemas.microsoft.com/office/drawing/2014/main" id="{CE09CDFA-8C89-4FC7-83CB-4B6BD3F0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 descr="Click to edit body text styles on the left side of slide">
            <a:extLst>
              <a:ext uri="{FF2B5EF4-FFF2-40B4-BE49-F238E27FC236}">
                <a16:creationId xmlns:a16="http://schemas.microsoft.com/office/drawing/2014/main" id="{27C0D324-2CEE-48D7-AB8D-9EB56FF32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 descr="Click to edit subheading style on the right hand side of slide">
            <a:extLst>
              <a:ext uri="{FF2B5EF4-FFF2-40B4-BE49-F238E27FC236}">
                <a16:creationId xmlns:a16="http://schemas.microsoft.com/office/drawing/2014/main" id="{535C84E4-E747-422F-823D-ABB103E22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 descr="Click to edit body text styles on the right side of slide">
            <a:extLst>
              <a:ext uri="{FF2B5EF4-FFF2-40B4-BE49-F238E27FC236}">
                <a16:creationId xmlns:a16="http://schemas.microsoft.com/office/drawing/2014/main" id="{B06CBDB2-558E-4410-815E-BC17CE86E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 descr="Click to add date Day/Month/Year">
            <a:extLst>
              <a:ext uri="{FF2B5EF4-FFF2-40B4-BE49-F238E27FC236}">
                <a16:creationId xmlns:a16="http://schemas.microsoft.com/office/drawing/2014/main" id="{7BD73ABA-F022-4A2D-BC50-6EFA1A18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15/2/2025</a:t>
            </a:fld>
            <a:endParaRPr lang="en-AU"/>
          </a:p>
        </p:txBody>
      </p:sp>
      <p:sp>
        <p:nvSpPr>
          <p:cNvPr id="8" name="Footer Placeholder 7" descr="Click to add a footer">
            <a:extLst>
              <a:ext uri="{FF2B5EF4-FFF2-40B4-BE49-F238E27FC236}">
                <a16:creationId xmlns:a16="http://schemas.microsoft.com/office/drawing/2014/main" id="{0119AFDB-C42E-463D-B00B-B7C3F2C1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 descr="Click to add page number">
            <a:extLst>
              <a:ext uri="{FF2B5EF4-FFF2-40B4-BE49-F238E27FC236}">
                <a16:creationId xmlns:a16="http://schemas.microsoft.com/office/drawing/2014/main" id="{3508F5CF-1000-4107-8B86-35440324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4800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CB7D6A8-8593-4C21-938E-8349B6D2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 descr="Click to add date Day/Month/Year">
            <a:extLst>
              <a:ext uri="{FF2B5EF4-FFF2-40B4-BE49-F238E27FC236}">
                <a16:creationId xmlns:a16="http://schemas.microsoft.com/office/drawing/2014/main" id="{3F9A56A4-BCFE-444A-B799-3003156E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15/2/2025</a:t>
            </a:fld>
            <a:endParaRPr lang="en-AU"/>
          </a:p>
        </p:txBody>
      </p:sp>
      <p:sp>
        <p:nvSpPr>
          <p:cNvPr id="4" name="Footer Placeholder 3" descr="Click to add a footer">
            <a:extLst>
              <a:ext uri="{FF2B5EF4-FFF2-40B4-BE49-F238E27FC236}">
                <a16:creationId xmlns:a16="http://schemas.microsoft.com/office/drawing/2014/main" id="{33661598-FDFF-4254-A4A3-B4A97936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Slide Number Placeholder 4" descr="Click to add page number">
            <a:extLst>
              <a:ext uri="{FF2B5EF4-FFF2-40B4-BE49-F238E27FC236}">
                <a16:creationId xmlns:a16="http://schemas.microsoft.com/office/drawing/2014/main" id="{FF24BB6E-0C9C-4308-81D1-8B331EC1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294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03AC5B-4BEF-3F81-2082-0A3885418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l="30378"/>
          <a:stretch/>
        </p:blipFill>
        <p:spPr>
          <a:xfrm rot="10800000">
            <a:off x="8269200" y="-1"/>
            <a:ext cx="3922800" cy="6069303"/>
          </a:xfrm>
          <a:prstGeom prst="rect">
            <a:avLst/>
          </a:prstGeom>
        </p:spPr>
      </p:pic>
      <p:sp>
        <p:nvSpPr>
          <p:cNvPr id="10" name="Title Placeholder 1" descr="Click to edit master title style&#10;">
            <a:extLst>
              <a:ext uri="{FF2B5EF4-FFF2-40B4-BE49-F238E27FC236}">
                <a16:creationId xmlns:a16="http://schemas.microsoft.com/office/drawing/2014/main" id="{86AF8517-E0F0-4998-8AA8-25A0DD8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Text Placeholder 2" descr="Click to add secondary details&#10;">
            <a:extLst>
              <a:ext uri="{FF2B5EF4-FFF2-40B4-BE49-F238E27FC236}">
                <a16:creationId xmlns:a16="http://schemas.microsoft.com/office/drawing/2014/main" id="{D34C583A-86D7-4AD9-912C-AA86DC3545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3375487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1557173" y="-82749"/>
            <a:ext cx="5957925" cy="6417766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421259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3" name="Picture Placeholder 2" descr="Click icon to add pictur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3550" y="-1"/>
            <a:ext cx="6663600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49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5549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D58515C2-9BB5-4C9A-BBC5-7F4A491DD6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2D2519EB-A5E4-4600-B620-DAE568D0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211200"/>
            <a:ext cx="11268000" cy="178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91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890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D3B421E-C230-4985-A55F-249E4712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1106-1747-47C6-AD4D-1ED872037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 descr="Click to add date Day/Month/Year">
            <a:extLst>
              <a:ext uri="{FF2B5EF4-FFF2-40B4-BE49-F238E27FC236}">
                <a16:creationId xmlns:a16="http://schemas.microsoft.com/office/drawing/2014/main" id="{EE6605EE-6C12-4B09-B328-5FC77196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15/2/2025</a:t>
            </a:fld>
            <a:endParaRPr lang="en-AU"/>
          </a:p>
        </p:txBody>
      </p:sp>
      <p:sp>
        <p:nvSpPr>
          <p:cNvPr id="5" name="Footer Placeholder 4" descr="Click to add a footer">
            <a:extLst>
              <a:ext uri="{FF2B5EF4-FFF2-40B4-BE49-F238E27FC236}">
                <a16:creationId xmlns:a16="http://schemas.microsoft.com/office/drawing/2014/main" id="{39B7F1C5-E024-4AB0-B408-32F5C1A1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 descr="Click to add page number">
            <a:extLst>
              <a:ext uri="{FF2B5EF4-FFF2-40B4-BE49-F238E27FC236}">
                <a16:creationId xmlns:a16="http://schemas.microsoft.com/office/drawing/2014/main" id="{59489FD8-71FE-4137-8FE6-DC2A193C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32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BC9DD3-2081-9D4A-BCDD-FD7DDC635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233" y="0"/>
            <a:ext cx="2183586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16367954-2926-486A-95D7-D57A05D0A1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667151" y="5261593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E085695-8E0F-403A-9CD7-62C032F7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 descr="Click to edit body text styles on the left side of slide">
            <a:extLst>
              <a:ext uri="{FF2B5EF4-FFF2-40B4-BE49-F238E27FC236}">
                <a16:creationId xmlns:a16="http://schemas.microsoft.com/office/drawing/2014/main" id="{FC05A9F9-AE68-4F94-9E5E-068EE3734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 descr="Click to edit body text styles on the right side of slide">
            <a:extLst>
              <a:ext uri="{FF2B5EF4-FFF2-40B4-BE49-F238E27FC236}">
                <a16:creationId xmlns:a16="http://schemas.microsoft.com/office/drawing/2014/main" id="{C93A7560-CAFD-4E61-95FB-BDA485201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 descr="Click to add date Day/Month/Year">
            <a:extLst>
              <a:ext uri="{FF2B5EF4-FFF2-40B4-BE49-F238E27FC236}">
                <a16:creationId xmlns:a16="http://schemas.microsoft.com/office/drawing/2014/main" id="{99DDD9F1-1A2C-48B2-B5C9-C73A7289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15/2/2025</a:t>
            </a:fld>
            <a:endParaRPr lang="en-AU"/>
          </a:p>
        </p:txBody>
      </p:sp>
      <p:sp>
        <p:nvSpPr>
          <p:cNvPr id="6" name="Footer Placeholder 5" descr="Click to add a footer">
            <a:extLst>
              <a:ext uri="{FF2B5EF4-FFF2-40B4-BE49-F238E27FC236}">
                <a16:creationId xmlns:a16="http://schemas.microsoft.com/office/drawing/2014/main" id="{6B3D520C-6BAD-40E9-A2B0-8BFA8363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 descr="Click to add page number">
            <a:extLst>
              <a:ext uri="{FF2B5EF4-FFF2-40B4-BE49-F238E27FC236}">
                <a16:creationId xmlns:a16="http://schemas.microsoft.com/office/drawing/2014/main" id="{6E604E87-51E9-4833-AA93-39FB9ED7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6323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15C9467-6CA3-4111-A4AE-FFD0F459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 descr="Click to edit subheading style on the left hand side of slide">
            <a:extLst>
              <a:ext uri="{FF2B5EF4-FFF2-40B4-BE49-F238E27FC236}">
                <a16:creationId xmlns:a16="http://schemas.microsoft.com/office/drawing/2014/main" id="{CE09CDFA-8C89-4FC7-83CB-4B6BD3F0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0D324-2CEE-48D7-AB8D-9EB56FF32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 descr="Click to edit subheading style on the right hand side of slide">
            <a:extLst>
              <a:ext uri="{FF2B5EF4-FFF2-40B4-BE49-F238E27FC236}">
                <a16:creationId xmlns:a16="http://schemas.microsoft.com/office/drawing/2014/main" id="{535C84E4-E747-422F-823D-ABB103E22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CBDB2-558E-4410-815E-BC17CE86E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 descr="Click to add date Day/Month/Year">
            <a:extLst>
              <a:ext uri="{FF2B5EF4-FFF2-40B4-BE49-F238E27FC236}">
                <a16:creationId xmlns:a16="http://schemas.microsoft.com/office/drawing/2014/main" id="{7BD73ABA-F022-4A2D-BC50-6EFA1A18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15/2/2025</a:t>
            </a:fld>
            <a:endParaRPr lang="en-AU"/>
          </a:p>
        </p:txBody>
      </p:sp>
      <p:sp>
        <p:nvSpPr>
          <p:cNvPr id="8" name="Footer Placeholder 7" descr="Click to add a footer">
            <a:extLst>
              <a:ext uri="{FF2B5EF4-FFF2-40B4-BE49-F238E27FC236}">
                <a16:creationId xmlns:a16="http://schemas.microsoft.com/office/drawing/2014/main" id="{0119AFDB-C42E-463D-B00B-B7C3F2C1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 descr="Click to add page number">
            <a:extLst>
              <a:ext uri="{FF2B5EF4-FFF2-40B4-BE49-F238E27FC236}">
                <a16:creationId xmlns:a16="http://schemas.microsoft.com/office/drawing/2014/main" id="{3508F5CF-1000-4107-8B86-35440324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7742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CB7D6A8-8593-4C21-938E-8349B6D2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 descr="Click to add date Day/Month/Year">
            <a:extLst>
              <a:ext uri="{FF2B5EF4-FFF2-40B4-BE49-F238E27FC236}">
                <a16:creationId xmlns:a16="http://schemas.microsoft.com/office/drawing/2014/main" id="{3F9A56A4-BCFE-444A-B799-3003156E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15/2/2025</a:t>
            </a:fld>
            <a:endParaRPr lang="en-AU"/>
          </a:p>
        </p:txBody>
      </p:sp>
      <p:sp>
        <p:nvSpPr>
          <p:cNvPr id="4" name="Footer Placeholder 3" descr="Click to add a footer">
            <a:extLst>
              <a:ext uri="{FF2B5EF4-FFF2-40B4-BE49-F238E27FC236}">
                <a16:creationId xmlns:a16="http://schemas.microsoft.com/office/drawing/2014/main" id="{33661598-FDFF-4254-A4A3-B4A97936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Slide Number Placeholder 4" descr="Click to add page number">
            <a:extLst>
              <a:ext uri="{FF2B5EF4-FFF2-40B4-BE49-F238E27FC236}">
                <a16:creationId xmlns:a16="http://schemas.microsoft.com/office/drawing/2014/main" id="{FF24BB6E-0C9C-4308-81D1-8B331EC1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73841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03AC5B-4BEF-3F81-2082-0A3885418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t="4695" b="4695"/>
          <a:stretch/>
        </p:blipFill>
        <p:spPr>
          <a:xfrm>
            <a:off x="4339800" y="0"/>
            <a:ext cx="7026443" cy="6858000"/>
          </a:xfrm>
          <a:prstGeom prst="rect">
            <a:avLst/>
          </a:prstGeom>
        </p:spPr>
      </p:pic>
      <p:sp>
        <p:nvSpPr>
          <p:cNvPr id="10" name="Title Placeholder 1" descr="Click to edit master title style&#10;">
            <a:extLst>
              <a:ext uri="{FF2B5EF4-FFF2-40B4-BE49-F238E27FC236}">
                <a16:creationId xmlns:a16="http://schemas.microsoft.com/office/drawing/2014/main" id="{86AF8517-E0F0-4998-8AA8-25A0DD8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Text Placeholder 2" descr="Click to add secondary details&#10;">
            <a:extLst>
              <a:ext uri="{FF2B5EF4-FFF2-40B4-BE49-F238E27FC236}">
                <a16:creationId xmlns:a16="http://schemas.microsoft.com/office/drawing/2014/main" id="{D34C583A-86D7-4AD9-912C-AA86DC3545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1819690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1749104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9CB962-B705-314A-93E0-7EFEF584C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543550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AA350A-B2F4-79AE-53AE-78E33FFD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894683">
            <a:off x="1253302" y="-398755"/>
            <a:ext cx="4736592" cy="6444871"/>
          </a:xfrm>
          <a:prstGeom prst="rect">
            <a:avLst/>
          </a:prstGeom>
        </p:spPr>
      </p:pic>
      <p:sp>
        <p:nvSpPr>
          <p:cNvPr id="3" name="Picture Placeholder 2" descr="Click picture icon to add an imag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3550" y="-1"/>
            <a:ext cx="6663600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000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</a:t>
            </a:r>
            <a:endParaRPr lang="en-US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5044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D58515C2-9BB5-4C9A-BBC5-7F4A491DD6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2D2519EB-A5E4-4600-B620-DAE568D0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211200"/>
            <a:ext cx="11268000" cy="178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293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B341F3-514D-F42F-D0AA-C75B36DDF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685278">
            <a:off x="649418" y="1428645"/>
            <a:ext cx="5544134" cy="7503507"/>
          </a:xfrm>
          <a:prstGeom prst="rect">
            <a:avLst/>
          </a:prstGeom>
        </p:spPr>
      </p:pic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856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8384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9CB962-B705-314A-93E0-7EFEF584C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5543550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AA350A-B2F4-79AE-53AE-78E33FFD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894683">
            <a:off x="1385383" y="-277157"/>
            <a:ext cx="4736592" cy="6444871"/>
          </a:xfrm>
          <a:prstGeom prst="rect">
            <a:avLst/>
          </a:prstGeom>
        </p:spPr>
      </p:pic>
      <p:sp>
        <p:nvSpPr>
          <p:cNvPr id="3" name="Picture Placeholder 2" descr="Click picture icon to add an imag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28400" y="0"/>
            <a:ext cx="6663600" cy="5011200"/>
          </a:xfrm>
        </p:spPr>
        <p:txBody>
          <a:bodyPr/>
          <a:lstStyle/>
          <a:p>
            <a:r>
              <a:rPr lang="en-US" altLang="zh-TW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87B7DB84-DBF6-43D5-A225-64A86E32A4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12071" y="5320585"/>
            <a:ext cx="1188000" cy="1240241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6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624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3" name="Picture Placeholder 2" descr="Click picture icon to add an imag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3551" y="0"/>
            <a:ext cx="6663600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204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</a:t>
            </a:r>
            <a:endParaRPr lang="en-US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381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D9F833-BA4F-E348-9506-0D3D621C75CA}"/>
              </a:ext>
            </a:extLst>
          </p:cNvPr>
          <p:cNvSpPr/>
          <p:nvPr userDrawn="1"/>
        </p:nvSpPr>
        <p:spPr>
          <a:xfrm>
            <a:off x="6740525" y="1"/>
            <a:ext cx="5453294" cy="501575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style</a:t>
            </a:r>
            <a:endParaRPr lang="en-US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US" altLang="zh-TW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FF675AE0-8F62-485C-BF3D-6598839BAD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735975" y="5300921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2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E16058-FC97-C34C-A94D-1AEBA1319CEF}"/>
              </a:ext>
            </a:extLst>
          </p:cNvPr>
          <p:cNvSpPr/>
          <p:nvPr userDrawn="1"/>
        </p:nvSpPr>
        <p:spPr>
          <a:xfrm>
            <a:off x="1" y="0"/>
            <a:ext cx="12191999" cy="5000624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B927EE41-A83A-A9AD-F2C3-0827F1440F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3024056">
            <a:off x="3583339" y="-257331"/>
            <a:ext cx="6243723" cy="7372662"/>
          </a:xfrm>
          <a:prstGeom prst="rect">
            <a:avLst/>
          </a:prstGeom>
        </p:spPr>
      </p:pic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D58515C2-9BB5-4C9A-BBC5-7F4A491DD6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21B83991-6CB1-46A6-A70E-59562F1A45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35975" y="5300921"/>
            <a:ext cx="1188000" cy="1240241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2D2519EB-A5E4-4600-B620-DAE568D0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85" y="3515321"/>
            <a:ext cx="11268000" cy="178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5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3B341F3-514D-F42F-D0AA-C75B36DDF5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685278">
            <a:off x="659043" y="1428646"/>
            <a:ext cx="5544134" cy="7503507"/>
          </a:xfrm>
          <a:prstGeom prst="rect">
            <a:avLst/>
          </a:prstGeom>
        </p:spPr>
      </p:pic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6" name="Picture Placeholder 2" descr="Click icon to add pictur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US" altLang="zh-TW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77E20C77-3D0A-4A35-878B-F3D37CBE05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04630" y="526455"/>
            <a:ext cx="1188000" cy="1240241"/>
          </a:xfrm>
          <a:prstGeom prst="rect">
            <a:avLst/>
          </a:prstGeom>
        </p:spPr>
      </p:pic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6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3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72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10014F36-07A5-3AE9-AB47-224C3C934A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93600" y="5419759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4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B341F3-514D-F42F-D0AA-C75B36DDF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685278">
            <a:off x="649418" y="1428645"/>
            <a:ext cx="5544134" cy="7503507"/>
          </a:xfrm>
          <a:prstGeom prst="rect">
            <a:avLst/>
          </a:prstGeom>
        </p:spPr>
      </p:pic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US" altLang="zh-TW"/>
              <a:t>Click icon to add picture</a:t>
            </a:r>
            <a:endParaRPr lang="en-AU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064B1A81-90D8-9D68-62EB-C2915DE66A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10400" y="275357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0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D3B421E-C230-4985-A55F-249E4712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 descr="Click to edit body text styles">
            <a:extLst>
              <a:ext uri="{FF2B5EF4-FFF2-40B4-BE49-F238E27FC236}">
                <a16:creationId xmlns:a16="http://schemas.microsoft.com/office/drawing/2014/main" id="{9F9B1106-1747-47C6-AD4D-1ED872037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 descr="Click to add date Day/Month/Year">
            <a:extLst>
              <a:ext uri="{FF2B5EF4-FFF2-40B4-BE49-F238E27FC236}">
                <a16:creationId xmlns:a16="http://schemas.microsoft.com/office/drawing/2014/main" id="{EE6605EE-6C12-4B09-B328-5FC77196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15/2/2025</a:t>
            </a:fld>
            <a:endParaRPr lang="en-AU"/>
          </a:p>
        </p:txBody>
      </p:sp>
      <p:sp>
        <p:nvSpPr>
          <p:cNvPr id="5" name="Footer Placeholder 4" descr="Click to add a footer">
            <a:extLst>
              <a:ext uri="{FF2B5EF4-FFF2-40B4-BE49-F238E27FC236}">
                <a16:creationId xmlns:a16="http://schemas.microsoft.com/office/drawing/2014/main" id="{39B7F1C5-E024-4AB0-B408-32F5C1A1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 descr="Click to add page number">
            <a:extLst>
              <a:ext uri="{FF2B5EF4-FFF2-40B4-BE49-F238E27FC236}">
                <a16:creationId xmlns:a16="http://schemas.microsoft.com/office/drawing/2014/main" id="{59489FD8-71FE-4137-8FE6-DC2A193C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817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 descr="Click to edit master title style">
            <a:extLst>
              <a:ext uri="{FF2B5EF4-FFF2-40B4-BE49-F238E27FC236}">
                <a16:creationId xmlns:a16="http://schemas.microsoft.com/office/drawing/2014/main" id="{70841D79-9C5E-1449-B506-564E0213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Title goes here</a:t>
            </a:r>
            <a:endParaRPr lang="en-US"/>
          </a:p>
        </p:txBody>
      </p:sp>
      <p:sp>
        <p:nvSpPr>
          <p:cNvPr id="3" name="Text Placeholder 2" descr="Click to add secondary details&#10;">
            <a:extLst>
              <a:ext uri="{FF2B5EF4-FFF2-40B4-BE49-F238E27FC236}">
                <a16:creationId xmlns:a16="http://schemas.microsoft.com/office/drawing/2014/main" id="{4A50093E-B476-CE4A-816B-226988C60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392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2" r:id="rId3"/>
    <p:sldLayoutId id="2147483651" r:id="rId4"/>
    <p:sldLayoutId id="2147483653" r:id="rId5"/>
    <p:sldLayoutId id="2147483650" r:id="rId6"/>
    <p:sldLayoutId id="2147483747" r:id="rId7"/>
    <p:sldLayoutId id="2147483748" r:id="rId8"/>
  </p:sldLayoutIdLst>
  <p:txStyles>
    <p:titleStyle>
      <a:lvl1pPr marL="0" indent="0" algn="l" defTabSz="914400" rtl="0" eaLnBrk="1" latinLnBrk="0" hangingPunct="1">
        <a:lnSpc>
          <a:spcPct val="100000"/>
        </a:lnSpc>
        <a:spcBef>
          <a:spcPct val="0"/>
        </a:spcBef>
        <a:buNone/>
        <a:defRPr sz="8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Calibri" panose="020F0502020204030204" pitchFamily="34" charset="0"/>
        <a:buChar char="﻿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 descr="Click to edit master title style&#10;">
            <a:extLst>
              <a:ext uri="{FF2B5EF4-FFF2-40B4-BE49-F238E27FC236}">
                <a16:creationId xmlns:a16="http://schemas.microsoft.com/office/drawing/2014/main" id="{8CE664CD-741D-4C8B-81A1-8F813AD1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 descr="Click to edit body text styles">
            <a:extLst>
              <a:ext uri="{FF2B5EF4-FFF2-40B4-BE49-F238E27FC236}">
                <a16:creationId xmlns:a16="http://schemas.microsoft.com/office/drawing/2014/main" id="{5BC9109C-5296-411A-BFAE-02503EAE8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DF911-AF5C-4E26-A571-BA8DB3C79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090FF-0D07-44EF-BE91-92BA9AB775B9}" type="datetimeFigureOut">
              <a:rPr lang="en-AU" smtClean="0"/>
              <a:t>15/2/2025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D8E53-B55F-4650-ADAB-27193A719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DCEA8-03AE-46AA-AD1B-6B051BA05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375D7-070A-4959-9224-FB5E66F2B1B3}" type="slidenum">
              <a:rPr lang="en-AU" smtClean="0"/>
              <a:t>‹#›</a:t>
            </a:fld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7CA2B4-C8AB-4F09-B260-BA7609DF0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706290" y="372291"/>
            <a:ext cx="779419" cy="12192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NSW Sydney Logo">
            <a:extLst>
              <a:ext uri="{FF2B5EF4-FFF2-40B4-BE49-F238E27FC236}">
                <a16:creationId xmlns:a16="http://schemas.microsoft.com/office/drawing/2014/main" id="{84EF7EA2-D124-438C-BF7A-68B3D6878301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rcRect/>
          <a:stretch/>
        </p:blipFill>
        <p:spPr>
          <a:xfrm>
            <a:off x="11526898" y="6196827"/>
            <a:ext cx="540000" cy="5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8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4" r:id="rId3"/>
    <p:sldLayoutId id="2147483675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﻿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7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 descr="Click to edit master title style&#10;">
            <a:extLst>
              <a:ext uri="{FF2B5EF4-FFF2-40B4-BE49-F238E27FC236}">
                <a16:creationId xmlns:a16="http://schemas.microsoft.com/office/drawing/2014/main" id="{8CE664CD-741D-4C8B-81A1-8F813AD1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9109C-5296-411A-BFAE-02503EAE8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 descr="Click to add date Day/Month/Year">
            <a:extLst>
              <a:ext uri="{FF2B5EF4-FFF2-40B4-BE49-F238E27FC236}">
                <a16:creationId xmlns:a16="http://schemas.microsoft.com/office/drawing/2014/main" id="{127DF911-AF5C-4E26-A571-BA8DB3C79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15/2/2025</a:t>
            </a:fld>
            <a:endParaRPr lang="en-AU"/>
          </a:p>
        </p:txBody>
      </p:sp>
      <p:sp>
        <p:nvSpPr>
          <p:cNvPr id="5" name="Footer Placeholder 4" descr="Click to add a footer">
            <a:extLst>
              <a:ext uri="{FF2B5EF4-FFF2-40B4-BE49-F238E27FC236}">
                <a16:creationId xmlns:a16="http://schemas.microsoft.com/office/drawing/2014/main" id="{28AD8E53-B55F-4650-ADAB-27193A719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 descr="Click to add page number">
            <a:extLst>
              <a:ext uri="{FF2B5EF4-FFF2-40B4-BE49-F238E27FC236}">
                <a16:creationId xmlns:a16="http://schemas.microsoft.com/office/drawing/2014/main" id="{9DADCEA8-03AE-46AA-AD1B-6B051BA05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FD9B66-E5D8-458F-B15F-FCAE5CAD7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353696" y="3019698"/>
            <a:ext cx="6858002" cy="818606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UNSW Sydney Logo">
            <a:extLst>
              <a:ext uri="{FF2B5EF4-FFF2-40B4-BE49-F238E27FC236}">
                <a16:creationId xmlns:a16="http://schemas.microsoft.com/office/drawing/2014/main" id="{725B2B7F-7BA2-426B-BEF7-9C26ECD9179C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11526898" y="6196827"/>
            <a:ext cx="540000" cy="5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5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6" r:id="rId3"/>
    <p:sldLayoutId id="2147483687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12" r:id="rId11"/>
    <p:sldLayoutId id="2147483713" r:id="rId12"/>
    <p:sldLayoutId id="214748371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﻿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7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3DB0B4-723F-452D-B6F7-124821BAD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537" y="1468746"/>
            <a:ext cx="8849347" cy="266381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HK" sz="4000" b="1" i="0" u="none" strike="noStrike" dirty="0">
                <a:effectLst/>
                <a:latin typeface="Arial" panose="020B0604020202020204" pitchFamily="34" charset="0"/>
              </a:rPr>
              <a:t>COMP1521 </a:t>
            </a:r>
            <a:br>
              <a:rPr lang="en-US" altLang="zh-HK" sz="4000" b="1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zh-HK" sz="4000" b="1" i="0" u="none" strike="noStrike" dirty="0">
                <a:effectLst/>
                <a:latin typeface="Arial" panose="020B0604020202020204" pitchFamily="34" charset="0"/>
              </a:rPr>
              <a:t>WEEK 1</a:t>
            </a:r>
            <a:br>
              <a:rPr lang="en-US" altLang="zh-HK" sz="4000" b="1" i="0" u="none" strike="noStrike" dirty="0">
                <a:effectLst/>
                <a:latin typeface="Arial" panose="020B0604020202020204" pitchFamily="34" charset="0"/>
              </a:rPr>
            </a:br>
            <a:br>
              <a:rPr lang="en-US" altLang="zh-HK" sz="4000" b="1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zh-HK" sz="2400" i="1" u="none" strike="noStrike" dirty="0">
                <a:effectLst/>
                <a:latin typeface="Arial" panose="020B0604020202020204" pitchFamily="34" charset="0"/>
              </a:rPr>
              <a:t>intro to the course!</a:t>
            </a:r>
            <a:endParaRPr lang="en-AU" sz="4000" i="1" dirty="0">
              <a:latin typeface="+mn-l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649FEFB-4490-87D3-6EDD-0DC8C8303769}"/>
              </a:ext>
            </a:extLst>
          </p:cNvPr>
          <p:cNvSpPr txBox="1"/>
          <p:nvPr/>
        </p:nvSpPr>
        <p:spPr>
          <a:xfrm>
            <a:off x="5857612" y="4132564"/>
            <a:ext cx="3626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K" sz="3200" b="1" dirty="0" err="1">
                <a:latin typeface="+mn-ea"/>
              </a:rPr>
              <a:t>Siyu</a:t>
            </a:r>
            <a:r>
              <a:rPr kumimoji="1" lang="en-US" altLang="zh-HK" sz="3200" b="1" dirty="0">
                <a:latin typeface="+mn-ea"/>
              </a:rPr>
              <a:t> (Annie) Qiu</a:t>
            </a:r>
            <a:endParaRPr kumimoji="1" lang="zh-HK" altLang="en-US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2213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FD69-454B-6444-B074-D49D6C6F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C898C8-A4C0-48A2-2EA0-CB8E7D270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8" y="0"/>
            <a:ext cx="12107124" cy="592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3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3605-E171-B9FE-FA80-E2DEE8990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11" y="352062"/>
            <a:ext cx="10515600" cy="1325563"/>
          </a:xfrm>
        </p:spPr>
        <p:txBody>
          <a:bodyPr/>
          <a:lstStyle/>
          <a:p>
            <a:r>
              <a:rPr lang="en-AU" dirty="0"/>
              <a:t>What Are </a:t>
            </a:r>
            <a:r>
              <a:rPr lang="en-AU" dirty="0" err="1"/>
              <a:t>argc</a:t>
            </a:r>
            <a:r>
              <a:rPr lang="en-AU" dirty="0"/>
              <a:t> and </a:t>
            </a:r>
            <a:r>
              <a:rPr lang="en-AU" dirty="0" err="1"/>
              <a:t>argv</a:t>
            </a:r>
            <a:r>
              <a:rPr lang="en-AU" dirty="0"/>
              <a:t>?</a:t>
            </a:r>
            <a:br>
              <a:rPr lang="en-AU" dirty="0"/>
            </a:br>
            <a:r>
              <a:rPr lang="en-AU" sz="2000" dirty="0"/>
              <a:t>(Q6)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359EA-1188-1CA8-5866-70E2AF480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6" y="1773374"/>
            <a:ext cx="5353594" cy="423554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3600" dirty="0" err="1"/>
              <a:t>argc</a:t>
            </a:r>
            <a:r>
              <a:rPr lang="en-AU" sz="3600" dirty="0"/>
              <a:t>: </a:t>
            </a:r>
            <a:r>
              <a:rPr lang="en-AU" dirty="0">
                <a:latin typeface="Beirut" pitchFamily="2" charset="-78"/>
                <a:cs typeface="Beirut" pitchFamily="2" charset="-78"/>
              </a:rPr>
              <a:t>Number of command-line arguments, including the program's name.</a:t>
            </a:r>
          </a:p>
          <a:p>
            <a:pPr>
              <a:buNone/>
            </a:pPr>
            <a:endParaRPr lang="en-AU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AU" sz="3600" dirty="0" err="1"/>
              <a:t>argv</a:t>
            </a:r>
            <a:r>
              <a:rPr lang="en-AU" sz="3600" dirty="0"/>
              <a:t>: </a:t>
            </a:r>
            <a:r>
              <a:rPr lang="en-AU" dirty="0">
                <a:latin typeface="Beirut" pitchFamily="2" charset="-78"/>
                <a:cs typeface="Beirut" pitchFamily="2" charset="-78"/>
              </a:rPr>
              <a:t>Array of pointers to the arguments.</a:t>
            </a:r>
          </a:p>
          <a:p>
            <a:pPr lvl="2"/>
            <a:r>
              <a:rPr lang="en-AU" sz="2800" dirty="0" err="1"/>
              <a:t>argv</a:t>
            </a:r>
            <a:r>
              <a:rPr lang="en-AU" sz="2800" dirty="0"/>
              <a:t>[0]: </a:t>
            </a:r>
            <a:r>
              <a:rPr lang="en-AU" sz="2800" dirty="0">
                <a:latin typeface="Beirut" pitchFamily="2" charset="-78"/>
                <a:cs typeface="Beirut" pitchFamily="2" charset="-78"/>
              </a:rPr>
              <a:t>Program name.</a:t>
            </a:r>
          </a:p>
          <a:p>
            <a:pPr lvl="2"/>
            <a:r>
              <a:rPr lang="en-AU" sz="2800" dirty="0" err="1"/>
              <a:t>argv</a:t>
            </a:r>
            <a:r>
              <a:rPr lang="en-AU" sz="2800" dirty="0"/>
              <a:t>[1] to </a:t>
            </a:r>
            <a:r>
              <a:rPr lang="en-AU" sz="2800" dirty="0" err="1"/>
              <a:t>argv</a:t>
            </a:r>
            <a:r>
              <a:rPr lang="en-AU" sz="2800" dirty="0"/>
              <a:t>[argc-1]: </a:t>
            </a:r>
            <a:r>
              <a:rPr lang="en-AU" sz="2800" dirty="0">
                <a:latin typeface="Beirut" pitchFamily="2" charset="-78"/>
                <a:cs typeface="Beirut" pitchFamily="2" charset="-78"/>
              </a:rPr>
              <a:t>Command-line arguments.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AA9EA-C3A0-B405-24A9-592FDF51D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421" y="608902"/>
            <a:ext cx="5016500" cy="2400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C7ABAE-3EEF-976E-1ADF-F6A40A7F7176}"/>
              </a:ext>
            </a:extLst>
          </p:cNvPr>
          <p:cNvSpPr txBox="1"/>
          <p:nvPr/>
        </p:nvSpPr>
        <p:spPr>
          <a:xfrm>
            <a:off x="6280421" y="3105834"/>
            <a:ext cx="53535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$ dcc -o </a:t>
            </a:r>
            <a:r>
              <a:rPr lang="en-AU" dirty="0" err="1"/>
              <a:t>print_arguments</a:t>
            </a:r>
            <a:r>
              <a:rPr lang="en-AU" dirty="0"/>
              <a:t> </a:t>
            </a:r>
            <a:r>
              <a:rPr lang="en-AU" dirty="0" err="1"/>
              <a:t>print_arguments.c</a:t>
            </a:r>
            <a:r>
              <a:rPr lang="en-AU" dirty="0"/>
              <a:t> </a:t>
            </a:r>
          </a:p>
          <a:p>
            <a:r>
              <a:rPr lang="en-AU" dirty="0"/>
              <a:t>$ ./</a:t>
            </a:r>
            <a:r>
              <a:rPr lang="en-AU" dirty="0" err="1"/>
              <a:t>print_arguments</a:t>
            </a:r>
            <a:r>
              <a:rPr lang="en-AU" dirty="0"/>
              <a:t> I love MIPS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638CD-0AD7-DB1F-19AC-1DA032438CC2}"/>
              </a:ext>
            </a:extLst>
          </p:cNvPr>
          <p:cNvSpPr txBox="1"/>
          <p:nvPr/>
        </p:nvSpPr>
        <p:spPr>
          <a:xfrm>
            <a:off x="6492239" y="4083458"/>
            <a:ext cx="4127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Output:</a:t>
            </a:r>
          </a:p>
          <a:p>
            <a:r>
              <a:rPr lang="en-AU" sz="2000" dirty="0" err="1"/>
              <a:t>argc</a:t>
            </a:r>
            <a:r>
              <a:rPr lang="en-AU" sz="2000" dirty="0"/>
              <a:t>=4 </a:t>
            </a:r>
          </a:p>
          <a:p>
            <a:r>
              <a:rPr lang="en-AU" sz="2000" dirty="0" err="1"/>
              <a:t>argv</a:t>
            </a:r>
            <a:r>
              <a:rPr lang="en-AU" sz="2000" dirty="0"/>
              <a:t>[0]=./</a:t>
            </a:r>
            <a:r>
              <a:rPr lang="en-AU" sz="2000" dirty="0" err="1"/>
              <a:t>print_arguments</a:t>
            </a:r>
            <a:r>
              <a:rPr lang="en-AU" sz="2000" dirty="0"/>
              <a:t> </a:t>
            </a:r>
          </a:p>
          <a:p>
            <a:r>
              <a:rPr lang="en-AU" sz="2000" dirty="0" err="1"/>
              <a:t>argv</a:t>
            </a:r>
            <a:r>
              <a:rPr lang="en-AU" sz="2000" dirty="0"/>
              <a:t>[1]=I </a:t>
            </a:r>
          </a:p>
          <a:p>
            <a:r>
              <a:rPr lang="en-AU" sz="2000" dirty="0" err="1"/>
              <a:t>argv</a:t>
            </a:r>
            <a:r>
              <a:rPr lang="en-AU" sz="2000" dirty="0"/>
              <a:t>[2]=love </a:t>
            </a:r>
          </a:p>
          <a:p>
            <a:r>
              <a:rPr lang="en-AU" sz="2000" dirty="0" err="1"/>
              <a:t>argv</a:t>
            </a:r>
            <a:r>
              <a:rPr lang="en-AU" sz="2000" dirty="0"/>
              <a:t>[3]=MIPS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068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028E-932F-C99A-3EBF-52B36A44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latinLnBrk="0"/>
            <a:r>
              <a:rPr lang="en-AU" b="0" i="0" u="none" strike="noStrike" dirty="0">
                <a:solidFill>
                  <a:srgbClr val="000000"/>
                </a:solidFill>
                <a:effectLst/>
                <a:latin typeface="YAD1aU3sLnI 0"/>
              </a:rPr>
              <a:t>Quick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YAD1aU3sLnI 0"/>
              </a:rPr>
              <a:t>linux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YAD1aU3sLnI 0"/>
              </a:rPr>
              <a:t> commands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7A9B7-88F7-D377-5D01-ACBE1AF48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504C44"/>
                </a:solidFill>
                <a:effectLst/>
                <a:latin typeface="YAD1aU3sLnI 0"/>
              </a:rPr>
              <a:t>compile: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YAD1aU3sLnI 0"/>
              </a:rPr>
              <a:t> dcc -o hello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YAD1aU3sLnI 0"/>
              </a:rPr>
              <a:t>hello.c</a:t>
            </a:r>
            <a:endParaRPr lang="en-AU" b="0" i="0" dirty="0">
              <a:solidFill>
                <a:srgbClr val="000000"/>
              </a:solidFill>
              <a:effectLst/>
              <a:latin typeface="YAD1aU3sLnI 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504C44"/>
                </a:solidFill>
                <a:effectLst/>
                <a:latin typeface="YAD1aU3sLnI 0"/>
              </a:rPr>
              <a:t>run: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YAD1aU3sLnI 0"/>
              </a:rPr>
              <a:t> ./hello</a:t>
            </a:r>
            <a:endParaRPr lang="en-AU" b="0" i="0" dirty="0">
              <a:solidFill>
                <a:srgbClr val="000000"/>
              </a:solidFill>
              <a:effectLst/>
              <a:latin typeface="YAD1aU3sLnI 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504C44"/>
                </a:solidFill>
                <a:effectLst/>
                <a:latin typeface="YAD1aU3sLnI 0"/>
              </a:rPr>
              <a:t>make folder: 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YAD1aU3sLnI 0"/>
              </a:rPr>
              <a:t>mkdir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YAD1aU3sLnI 0"/>
              </a:rPr>
              <a:t> week1</a:t>
            </a:r>
            <a:endParaRPr lang="en-AU" b="0" i="0" dirty="0">
              <a:solidFill>
                <a:srgbClr val="000000"/>
              </a:solidFill>
              <a:effectLst/>
              <a:latin typeface="YAD1aU3sLnI 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504C44"/>
                </a:solidFill>
                <a:effectLst/>
                <a:latin typeface="YAD1aU3sLnI 0"/>
              </a:rPr>
              <a:t>access folder: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YAD1aU3sLnI 0"/>
              </a:rPr>
              <a:t> cd week1</a:t>
            </a:r>
            <a:endParaRPr lang="en-AU" b="0" i="0" dirty="0">
              <a:solidFill>
                <a:srgbClr val="000000"/>
              </a:solidFill>
              <a:effectLst/>
              <a:latin typeface="YAD1aU3sLnI 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504C44"/>
                </a:solidFill>
                <a:effectLst/>
                <a:latin typeface="YAD1aU3sLnI 0"/>
              </a:rPr>
              <a:t>access previous folder: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YAD1aU3sLnI 0"/>
              </a:rPr>
              <a:t> cd .. / cd ~</a:t>
            </a:r>
            <a:endParaRPr lang="en-AU" b="0" i="0" dirty="0">
              <a:solidFill>
                <a:srgbClr val="000000"/>
              </a:solidFill>
              <a:effectLst/>
              <a:latin typeface="YAD1aU3sLnI 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504C44"/>
                </a:solidFill>
                <a:effectLst/>
                <a:latin typeface="YAD1aU3sLnI 0"/>
              </a:rPr>
              <a:t>make a file: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YAD1aU3sLnI 0"/>
              </a:rPr>
              <a:t> code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YAD1aU3sLnI 0"/>
              </a:rPr>
              <a:t>hello.c</a:t>
            </a:r>
            <a:endParaRPr lang="en-AU" b="0" i="0" u="none" strike="noStrike" dirty="0">
              <a:solidFill>
                <a:srgbClr val="000000"/>
              </a:solidFill>
              <a:effectLst/>
              <a:latin typeface="YAD1aU3sLnI 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504C44"/>
                </a:solidFill>
                <a:effectLst/>
                <a:latin typeface="YAD1aU3sLnI 0"/>
              </a:rPr>
              <a:t>open a folder: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YAD1aU3sLnI 0"/>
              </a:rPr>
              <a:t> code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504C44"/>
                </a:solidFill>
                <a:effectLst/>
                <a:latin typeface="YAD1aU3sLnI 0"/>
              </a:rPr>
              <a:t>remove a file: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YAD1aU3sLnI 0"/>
              </a:rPr>
              <a:t> rm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YAD1aU3sLnI 0"/>
              </a:rPr>
              <a:t>hello.c</a:t>
            </a:r>
            <a:endParaRPr lang="en-AU" b="0" i="0" dirty="0">
              <a:solidFill>
                <a:srgbClr val="000000"/>
              </a:solidFill>
              <a:effectLst/>
              <a:latin typeface="YAD1aU3sLnI 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504C44"/>
                </a:solidFill>
                <a:effectLst/>
                <a:latin typeface="YAD1aU3sLnI 0"/>
              </a:rPr>
              <a:t>remove a directory: 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YAD1aU3sLnI 0"/>
              </a:rPr>
              <a:t>rm -r week1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000000"/>
                </a:solidFill>
                <a:effectLst/>
                <a:latin typeface="YAD1aU3sLnI 0"/>
              </a:rPr>
              <a:t>use tab to autofill file names!</a:t>
            </a:r>
            <a:endParaRPr lang="en-AU" b="0" i="0" dirty="0">
              <a:solidFill>
                <a:srgbClr val="000000"/>
              </a:solidFill>
              <a:effectLst/>
              <a:latin typeface="YAD1aU3sLnI 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80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一張含有 符號, 美工圖案, 標誌 的圖片&#10;&#10;自動產生的描述">
            <a:extLst>
              <a:ext uri="{FF2B5EF4-FFF2-40B4-BE49-F238E27FC236}">
                <a16:creationId xmlns:a16="http://schemas.microsoft.com/office/drawing/2014/main" id="{40CBB4BE-B72B-031D-ACD4-93041E031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564" y="446048"/>
            <a:ext cx="4982168" cy="5400726"/>
          </a:xfrm>
          <a:prstGeom prst="rect">
            <a:avLst/>
          </a:prstGeom>
          <a:noFill/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BC1465C-26CA-AD99-94A8-A54C902AC61E}"/>
              </a:ext>
            </a:extLst>
          </p:cNvPr>
          <p:cNvSpPr txBox="1"/>
          <p:nvPr/>
        </p:nvSpPr>
        <p:spPr>
          <a:xfrm>
            <a:off x="511166" y="2151000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80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Questions</a:t>
            </a:r>
            <a:r>
              <a:rPr lang="en-US" altLang="zh-CN" sz="8000" b="1" dirty="0">
                <a:latin typeface="+mj-lt"/>
                <a:ea typeface="+mj-ea"/>
                <a:cs typeface="+mj-cs"/>
              </a:rPr>
              <a:t> and Answers</a:t>
            </a:r>
          </a:p>
        </p:txBody>
      </p:sp>
    </p:spTree>
    <p:extLst>
      <p:ext uri="{BB962C8B-B14F-4D97-AF65-F5344CB8AC3E}">
        <p14:creationId xmlns:p14="http://schemas.microsoft.com/office/powerpoint/2010/main" val="213027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0B800-07D4-12BF-D2D5-B2A3F96F5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6000261-7179-76A2-7825-D6E7F0DF6D6E}"/>
              </a:ext>
            </a:extLst>
          </p:cNvPr>
          <p:cNvSpPr txBox="1"/>
          <p:nvPr/>
        </p:nvSpPr>
        <p:spPr>
          <a:xfrm>
            <a:off x="489526" y="755010"/>
            <a:ext cx="4849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K" sz="4400" b="1" dirty="0"/>
              <a:t>Introductions</a:t>
            </a:r>
            <a:endParaRPr kumimoji="1" lang="zh-HK" altLang="en-US" sz="32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6C57F89-B848-E340-0D05-3C99CB856712}"/>
              </a:ext>
            </a:extLst>
          </p:cNvPr>
          <p:cNvSpPr txBox="1"/>
          <p:nvPr/>
        </p:nvSpPr>
        <p:spPr>
          <a:xfrm>
            <a:off x="849066" y="2461868"/>
            <a:ext cx="52469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4</a:t>
            </a:r>
            <a:r>
              <a:rPr lang="en-AU" sz="2400" baseline="30000" dirty="0"/>
              <a:t>th</a:t>
            </a:r>
            <a:r>
              <a:rPr lang="en-AU" sz="2400" dirty="0"/>
              <a:t> year Comp Eng.</a:t>
            </a:r>
          </a:p>
          <a:p>
            <a:endParaRPr lang="en-AU" sz="2400" dirty="0"/>
          </a:p>
          <a:p>
            <a:r>
              <a:rPr lang="en-AU" sz="2400" dirty="0"/>
              <a:t>3 term year teaching COMP1521</a:t>
            </a:r>
          </a:p>
          <a:p>
            <a:endParaRPr lang="en-AU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E4DEBF-34CD-778E-187C-F61B590AD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671" y="579716"/>
            <a:ext cx="3769659" cy="502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3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37D8FAE-EAC1-41D1-1C4C-2EC0A011DD9B}"/>
              </a:ext>
            </a:extLst>
          </p:cNvPr>
          <p:cNvSpPr txBox="1"/>
          <p:nvPr/>
        </p:nvSpPr>
        <p:spPr>
          <a:xfrm>
            <a:off x="489526" y="755010"/>
            <a:ext cx="4849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K" sz="4400" b="1" dirty="0"/>
              <a:t>Introductions</a:t>
            </a:r>
            <a:endParaRPr kumimoji="1" lang="zh-HK" altLang="en-US" sz="32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D0562C5-6D73-64D1-3536-39239CF1B3C8}"/>
              </a:ext>
            </a:extLst>
          </p:cNvPr>
          <p:cNvSpPr txBox="1"/>
          <p:nvPr/>
        </p:nvSpPr>
        <p:spPr>
          <a:xfrm>
            <a:off x="979054" y="2326956"/>
            <a:ext cx="52469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>
                <a:solidFill>
                  <a:schemeClr val="tx2"/>
                </a:solidFill>
              </a:rPr>
              <a:t>Let’s get to know each other!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sz="2400" dirty="0">
                <a:solidFill>
                  <a:schemeClr val="tx2"/>
                </a:solidFill>
              </a:rPr>
              <a:t>Name (preferred name)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sz="2400" dirty="0">
                <a:solidFill>
                  <a:schemeClr val="tx2"/>
                </a:solidFill>
              </a:rPr>
              <a:t>Degree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sz="2400" dirty="0">
                <a:solidFill>
                  <a:schemeClr val="tx2"/>
                </a:solidFill>
              </a:rPr>
              <a:t>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sz="2400" dirty="0">
                <a:solidFill>
                  <a:schemeClr val="tx2"/>
                </a:solidFill>
              </a:rPr>
              <a:t>Share something about yourself!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6B160A-1D67-2CED-27A7-FD3322DCB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671" y="579716"/>
            <a:ext cx="3769659" cy="502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4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D5D84F-D541-5DF0-BEAC-A085338D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368" y="513683"/>
            <a:ext cx="9912927" cy="650875"/>
          </a:xfrm>
        </p:spPr>
        <p:txBody>
          <a:bodyPr>
            <a:normAutofit fontScale="90000"/>
          </a:bodyPr>
          <a:lstStyle/>
          <a:p>
            <a:r>
              <a:rPr kumimoji="1" lang="en-US" altLang="zh-HK" b="1" dirty="0"/>
              <a:t>Admin</a:t>
            </a:r>
            <a:endParaRPr kumimoji="1" lang="zh-HK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7D2024-0CE6-0052-3902-2BC05DB49237}"/>
              </a:ext>
            </a:extLst>
          </p:cNvPr>
          <p:cNvSpPr txBox="1"/>
          <p:nvPr/>
        </p:nvSpPr>
        <p:spPr>
          <a:xfrm>
            <a:off x="1139537" y="1626309"/>
            <a:ext cx="9912926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AU" sz="2800" u="none" strike="noStrike" dirty="0">
                <a:solidFill>
                  <a:srgbClr val="000000"/>
                </a:solidFill>
                <a:effectLst/>
                <a:cs typeface="Al Bayan Plain" pitchFamily="2" charset="-78"/>
              </a:rPr>
              <a:t>Tutor contact: </a:t>
            </a:r>
            <a:r>
              <a:rPr lang="en-AU" sz="2800" u="sng" dirty="0">
                <a:solidFill>
                  <a:srgbClr val="000000"/>
                </a:solidFill>
                <a:effectLst/>
                <a:cs typeface="Al Bayan Plain" pitchFamily="2" charset="-78"/>
              </a:rPr>
              <a:t>siyu.qiu1@student.unsw.edu.au</a:t>
            </a:r>
            <a:endParaRPr lang="en-AU" sz="2800" dirty="0">
              <a:solidFill>
                <a:srgbClr val="000000"/>
              </a:solidFill>
              <a:effectLst/>
              <a:cs typeface="Al Bayan Plain" pitchFamily="2" charset="-7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800" u="none" strike="noStrike" dirty="0">
                <a:solidFill>
                  <a:srgbClr val="000000"/>
                </a:solidFill>
                <a:effectLst/>
                <a:cs typeface="Al Bayan Plain" pitchFamily="2" charset="-78"/>
              </a:rPr>
              <a:t>Course contact: </a:t>
            </a:r>
            <a:r>
              <a:rPr lang="en-AU" sz="2800" u="sng" dirty="0">
                <a:solidFill>
                  <a:srgbClr val="000000"/>
                </a:solidFill>
                <a:effectLst/>
                <a:cs typeface="Al Bayan Plain" pitchFamily="2" charset="-78"/>
              </a:rPr>
              <a:t>cs1521@cse.unsw.edu.au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AU" sz="2800" u="sng" dirty="0">
              <a:solidFill>
                <a:srgbClr val="000000"/>
              </a:solidFill>
              <a:cs typeface="Al Bayan Plain" pitchFamily="2" charset="-7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800" u="none" strike="noStrike" dirty="0" err="1">
                <a:solidFill>
                  <a:srgbClr val="000000"/>
                </a:solidFill>
                <a:effectLst/>
                <a:cs typeface="Al Bayan Plain" pitchFamily="2" charset="-78"/>
              </a:rPr>
              <a:t>Tute</a:t>
            </a:r>
            <a:r>
              <a:rPr lang="en-AU" sz="2800" u="none" strike="noStrike" dirty="0">
                <a:solidFill>
                  <a:srgbClr val="000000"/>
                </a:solidFill>
                <a:effectLst/>
                <a:cs typeface="Al Bayan Plain" pitchFamily="2" charset="-78"/>
              </a:rPr>
              <a:t>/lab attendance is optional but highly recommended.</a:t>
            </a:r>
          </a:p>
          <a:p>
            <a:pPr algn="l"/>
            <a:endParaRPr lang="en-AU" sz="2800" u="none" strike="noStrike" dirty="0">
              <a:solidFill>
                <a:srgbClr val="000000"/>
              </a:solidFill>
              <a:effectLst/>
              <a:cs typeface="Al Bayan Plain" pitchFamily="2" charset="-7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800" u="none" strike="noStrike" dirty="0">
                <a:solidFill>
                  <a:srgbClr val="000000"/>
                </a:solidFill>
                <a:effectLst/>
                <a:cs typeface="Al Bayan Plain" pitchFamily="2" charset="-78"/>
              </a:rPr>
              <a:t>You can complete the lab in your own time</a:t>
            </a:r>
          </a:p>
          <a:p>
            <a:pPr algn="l"/>
            <a:endParaRPr lang="en-AU" sz="2800" dirty="0">
              <a:solidFill>
                <a:srgbClr val="000000"/>
              </a:solidFill>
              <a:effectLst/>
              <a:cs typeface="Al Bayan Plain" pitchFamily="2" charset="-7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800" u="none" strike="noStrike" dirty="0">
                <a:solidFill>
                  <a:srgbClr val="000000"/>
                </a:solidFill>
                <a:effectLst/>
                <a:cs typeface="Al Bayan Plain" pitchFamily="2" charset="-78"/>
              </a:rPr>
              <a:t>Please join </a:t>
            </a:r>
            <a:r>
              <a:rPr lang="en-AU" sz="2800" b="1" u="none" strike="noStrike" dirty="0" err="1">
                <a:solidFill>
                  <a:srgbClr val="FF0000"/>
                </a:solidFill>
                <a:effectLst/>
                <a:cs typeface="Al Bayan Plain" pitchFamily="2" charset="-78"/>
              </a:rPr>
              <a:t>EdForum</a:t>
            </a:r>
            <a:r>
              <a:rPr lang="en-AU" sz="2800" u="none" strike="noStrike" dirty="0">
                <a:solidFill>
                  <a:srgbClr val="000000"/>
                </a:solidFill>
                <a:effectLst/>
                <a:cs typeface="Al Bayan Plain" pitchFamily="2" charset="-78"/>
              </a:rPr>
              <a:t>!!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AU" sz="2800" dirty="0">
              <a:solidFill>
                <a:srgbClr val="000000"/>
              </a:solidFill>
              <a:cs typeface="Al Bayan Plain" pitchFamily="2" charset="-7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800" u="none" strike="noStrike" dirty="0">
                <a:solidFill>
                  <a:srgbClr val="FF0000"/>
                </a:solidFill>
                <a:effectLst/>
                <a:cs typeface="Al Bayan Plain" pitchFamily="2" charset="-78"/>
              </a:rPr>
              <a:t>Help session!!! </a:t>
            </a:r>
            <a:endParaRPr lang="en-AU" sz="2800" dirty="0">
              <a:solidFill>
                <a:srgbClr val="FF0000"/>
              </a:solidFill>
              <a:effectLst/>
              <a:cs typeface="Al Bayan Plain" pitchFamily="2" charset="-78"/>
            </a:endParaRPr>
          </a:p>
          <a:p>
            <a:pPr algn="l"/>
            <a:endParaRPr lang="en-AU" b="0" i="0" dirty="0">
              <a:solidFill>
                <a:srgbClr val="000000"/>
              </a:solidFill>
              <a:effectLst/>
              <a:latin typeface="Alasassy Caps" panose="020F0502020204030204" pitchFamily="34" charset="0"/>
              <a:cs typeface="Alasassy Caps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19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0326-1FBF-FCA6-FFA5-BAF09D98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0" i="0" dirty="0">
                <a:solidFill>
                  <a:srgbClr val="21252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F3851-F95F-02EF-044D-824B49516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653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latin typeface="-apple-system"/>
              </a:rPr>
              <a:t>Weekly Tests (from wk3):  10% </a:t>
            </a:r>
          </a:p>
          <a:p>
            <a:pPr marL="687600" lvl="1" indent="-457200"/>
            <a:r>
              <a:rPr lang="en-AU" b="0" i="0" dirty="0">
                <a:solidFill>
                  <a:srgbClr val="212529"/>
                </a:solidFill>
                <a:effectLst/>
                <a:latin typeface="-apple-system"/>
              </a:rPr>
              <a:t>Each test is worth 1.7 marks.  </a:t>
            </a:r>
          </a:p>
          <a:p>
            <a:pPr marL="687600" lvl="1" indent="-457200"/>
            <a:r>
              <a:rPr lang="en-AU" b="0" i="0" dirty="0">
                <a:solidFill>
                  <a:srgbClr val="212529"/>
                </a:solidFill>
                <a:effectLst/>
                <a:latin typeface="-apple-system"/>
              </a:rPr>
              <a:t>best 6/8 test marks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latin typeface="-apple-system"/>
              </a:rPr>
              <a:t>Labs (from wk1): 15% </a:t>
            </a:r>
          </a:p>
          <a:p>
            <a:pPr marL="687600" lvl="1" indent="-457200"/>
            <a:r>
              <a:rPr lang="en-AU" b="0" i="0" dirty="0">
                <a:solidFill>
                  <a:srgbClr val="FF0000"/>
                </a:solidFill>
                <a:effectLst/>
                <a:latin typeface="-apple-system"/>
              </a:rPr>
              <a:t>DUE:12:00 (midday) Monday </a:t>
            </a:r>
          </a:p>
          <a:p>
            <a:pPr marL="687600" lvl="1" indent="-457200"/>
            <a:r>
              <a:rPr lang="en-AU" b="0" i="0" dirty="0">
                <a:solidFill>
                  <a:srgbClr val="212529"/>
                </a:solidFill>
                <a:effectLst/>
                <a:latin typeface="-apple-system"/>
              </a:rPr>
              <a:t>each week are worth in total 2 marks.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latin typeface="-apple-system"/>
              </a:rPr>
              <a:t>Assignment 1</a:t>
            </a:r>
            <a:endParaRPr lang="en-AU" dirty="0">
              <a:solidFill>
                <a:srgbClr val="212529"/>
              </a:solidFill>
              <a:latin typeface="-apple-system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latin typeface="-apple-system"/>
              </a:rPr>
              <a:t>Assignment 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latin typeface="-apple-system"/>
              </a:rPr>
              <a:t>Final Exam</a:t>
            </a:r>
            <a:br>
              <a:rPr lang="en-AU" b="0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13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0637-0BD8-4430-D0F1-E3F69C5E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4DBE-0BED-A275-D6EE-435EB57C7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Lab start this week!</a:t>
            </a:r>
          </a:p>
          <a:p>
            <a:pPr marL="687600" lvl="1" indent="-457200"/>
            <a:r>
              <a:rPr lang="en-US" dirty="0"/>
              <a:t>Lab1 has been released, due on Week2 Monday midday</a:t>
            </a:r>
          </a:p>
          <a:p>
            <a:pPr lvl="1" indent="0">
              <a:buNone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 weekly quiz this week!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Feel free to email me!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C2178-689A-E7E9-6C53-21A1ED79E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116" y="365125"/>
            <a:ext cx="986019" cy="98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8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80B4-CEF2-71FF-C2C3-E40C458C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this tutorial!!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6EC2E-EE62-EA92-323D-C545B5943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4000" b="0" i="0" u="none" strike="noStrike" dirty="0">
                <a:solidFill>
                  <a:srgbClr val="000000"/>
                </a:solidFill>
                <a:effectLst/>
                <a:latin typeface="YAD1aU3sLnI 0"/>
              </a:rPr>
              <a:t>15 - 20 minutes of content revision first</a:t>
            </a:r>
            <a:endParaRPr lang="en-AU" sz="4000" b="0" i="0" dirty="0">
              <a:solidFill>
                <a:srgbClr val="000000"/>
              </a:solidFill>
              <a:effectLst/>
              <a:latin typeface="YAD1aU3sLnI 0"/>
            </a:endParaRPr>
          </a:p>
          <a:p>
            <a:endParaRPr lang="en-US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4000" b="0" i="0" u="none" strike="noStrike" dirty="0">
                <a:solidFill>
                  <a:srgbClr val="000000"/>
                </a:solidFill>
                <a:effectLst/>
                <a:latin typeface="YAD1aU3sLnI 0"/>
              </a:rPr>
              <a:t>30 - 40 minutes of working through questions</a:t>
            </a:r>
            <a:endParaRPr lang="en-AU" sz="4000" b="0" i="0" dirty="0">
              <a:solidFill>
                <a:srgbClr val="000000"/>
              </a:solidFill>
              <a:effectLst/>
              <a:latin typeface="YAD1aU3sLnI 0"/>
            </a:endParaRPr>
          </a:p>
          <a:p>
            <a:pPr marL="687600" lvl="1" indent="-457200"/>
            <a:r>
              <a:rPr lang="en-AU" sz="3600" b="0" i="0" u="none" strike="noStrike" dirty="0">
                <a:solidFill>
                  <a:srgbClr val="000000"/>
                </a:solidFill>
                <a:effectLst/>
                <a:latin typeface="YAD1aU3sLnI 0"/>
              </a:rPr>
              <a:t>Try to cover all relevant content, especially exam/</a:t>
            </a:r>
            <a:br>
              <a:rPr lang="en-AU" sz="3600" b="0" i="0" u="none" strike="noStrike" dirty="0">
                <a:solidFill>
                  <a:srgbClr val="000000"/>
                </a:solidFill>
                <a:effectLst/>
                <a:latin typeface="YAD1aU3sLnI 0"/>
              </a:rPr>
            </a:br>
            <a:r>
              <a:rPr lang="en-AU" sz="3600" b="0" i="0" u="none" strike="noStrike" dirty="0">
                <a:solidFill>
                  <a:srgbClr val="000000"/>
                </a:solidFill>
                <a:effectLst/>
                <a:latin typeface="YAD1aU3sLnI 0"/>
              </a:rPr>
              <a:t>assignment relevant ones.</a:t>
            </a:r>
            <a:endParaRPr lang="en-AU" sz="3600" b="0" i="0" dirty="0">
              <a:solidFill>
                <a:srgbClr val="000000"/>
              </a:solidFill>
              <a:effectLst/>
              <a:latin typeface="YAD1aU3sLnI 0"/>
            </a:endParaRPr>
          </a:p>
          <a:p>
            <a:pPr marL="687600" lvl="1" indent="-457200"/>
            <a:r>
              <a:rPr lang="en-AU" sz="3600" b="0" i="0" u="none" strike="noStrike" dirty="0">
                <a:solidFill>
                  <a:srgbClr val="000000"/>
                </a:solidFill>
                <a:effectLst/>
                <a:latin typeface="YAD1aU3sLnI 0"/>
              </a:rPr>
              <a:t>Lots of useful tips and tricks!</a:t>
            </a:r>
            <a:endParaRPr lang="en-AU" sz="3600" b="0" i="0" dirty="0">
              <a:solidFill>
                <a:srgbClr val="000000"/>
              </a:solidFill>
              <a:effectLst/>
              <a:latin typeface="YAD1aU3sLnI 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4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386BB-8368-C969-0B3E-8B3FDD444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386482" cy="57842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868221-248C-F2A6-6A96-E15A46BC1C21}"/>
              </a:ext>
            </a:extLst>
          </p:cNvPr>
          <p:cNvSpPr txBox="1"/>
          <p:nvPr/>
        </p:nvSpPr>
        <p:spPr>
          <a:xfrm>
            <a:off x="7393576" y="3429000"/>
            <a:ext cx="378822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endParaRPr lang="en-US" dirty="0"/>
          </a:p>
          <a:p>
            <a:r>
              <a:rPr lang="en-US" sz="1400" dirty="0" err="1"/>
              <a:t>pointer_to_number</a:t>
            </a:r>
            <a:r>
              <a:rPr lang="en-US" sz="1400" dirty="0"/>
              <a:t>: -144215296</a:t>
            </a:r>
          </a:p>
          <a:p>
            <a:r>
              <a:rPr lang="en-US" sz="1400" dirty="0"/>
              <a:t>* </a:t>
            </a:r>
            <a:r>
              <a:rPr lang="en-US" sz="1400" dirty="0" err="1"/>
              <a:t>pointer_to_number</a:t>
            </a:r>
            <a:r>
              <a:rPr lang="en-US" sz="1400" dirty="0"/>
              <a:t>: 36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Function </a:t>
            </a:r>
            <a:r>
              <a:rPr lang="en-US" sz="1400" dirty="0" err="1"/>
              <a:t>pointer_to_number</a:t>
            </a:r>
            <a:r>
              <a:rPr lang="en-US" sz="1400" dirty="0"/>
              <a:t>: -144215296</a:t>
            </a:r>
          </a:p>
          <a:p>
            <a:r>
              <a:rPr lang="en-US" sz="1400" dirty="0"/>
              <a:t>Function * </a:t>
            </a:r>
            <a:r>
              <a:rPr lang="en-US" sz="1400" dirty="0" err="1"/>
              <a:t>pointer_to_number</a:t>
            </a:r>
            <a:r>
              <a:rPr lang="en-US" sz="1400" dirty="0"/>
              <a:t>: 36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779E4-00DF-2495-91B0-D215B640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6278" y="834267"/>
            <a:ext cx="3591002" cy="449705"/>
          </a:xfrm>
        </p:spPr>
        <p:txBody>
          <a:bodyPr>
            <a:normAutofit fontScale="90000"/>
          </a:bodyPr>
          <a:lstStyle/>
          <a:p>
            <a:r>
              <a:rPr lang="en-AU" sz="310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&amp; -&gt; value to pointer</a:t>
            </a:r>
            <a:br>
              <a:rPr lang="en-AU" dirty="0">
                <a:effectLst/>
                <a:latin typeface="Helvetica Neue" panose="02000503000000020004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84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8B22-8391-8057-24C7-89AD25307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4120B3-31BC-B071-0ACD-CD4A7E14E4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4563" y="0"/>
            <a:ext cx="11022874" cy="6094692"/>
          </a:xfrm>
        </p:spPr>
      </p:pic>
    </p:spTree>
    <p:extLst>
      <p:ext uri="{BB962C8B-B14F-4D97-AF65-F5344CB8AC3E}">
        <p14:creationId xmlns:p14="http://schemas.microsoft.com/office/powerpoint/2010/main" val="82027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UNSW_2020">
      <a:dk1>
        <a:srgbClr val="000000"/>
      </a:dk1>
      <a:lt1>
        <a:sysClr val="window" lastClr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UNSW Clancy">
      <a:majorFont>
        <a:latin typeface="Clancy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earch Progress Review2" id="{95393255-15C5-FA45-BF7F-780D1DDC061F}" vid="{F081F29F-7798-F549-AE82-FD0D934B93A2}"/>
    </a:ext>
  </a:extLst>
</a:theme>
</file>

<file path=ppt/theme/theme2.xml><?xml version="1.0" encoding="utf-8"?>
<a:theme xmlns:a="http://schemas.openxmlformats.org/drawingml/2006/main" name="1_Custom Design">
  <a:themeElements>
    <a:clrScheme name="UNSW_2020">
      <a:dk1>
        <a:srgbClr val="000000"/>
      </a:dk1>
      <a:lt1>
        <a:sysClr val="window" lastClr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UNSW Clancy">
      <a:majorFont>
        <a:latin typeface="Clancy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earch Progress Review2" id="{95393255-15C5-FA45-BF7F-780D1DDC061F}" vid="{D723D849-EDB1-C547-9B28-F5CE9DDA49FD}"/>
    </a:ext>
  </a:extLst>
</a:theme>
</file>

<file path=ppt/theme/theme3.xml><?xml version="1.0" encoding="utf-8"?>
<a:theme xmlns:a="http://schemas.openxmlformats.org/drawingml/2006/main" name="2_Custom Design">
  <a:themeElements>
    <a:clrScheme name="UNSW_2020">
      <a:dk1>
        <a:srgbClr val="000000"/>
      </a:dk1>
      <a:lt1>
        <a:sysClr val="window" lastClr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UNSW Clancy">
      <a:majorFont>
        <a:latin typeface="Clancy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earch Progress Review2" id="{95393255-15C5-FA45-BF7F-780D1DDC061F}" vid="{0ACF8EF4-E20B-E14E-BABA-03EFB6F5F7E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022E11B6C55F458F03297D129AC5C7" ma:contentTypeVersion="16" ma:contentTypeDescription="Create a new document." ma:contentTypeScope="" ma:versionID="c5de254797c2e30b1c1dab67e1fdd087">
  <xsd:schema xmlns:xsd="http://www.w3.org/2001/XMLSchema" xmlns:xs="http://www.w3.org/2001/XMLSchema" xmlns:p="http://schemas.microsoft.com/office/2006/metadata/properties" xmlns:ns2="3e861e5c-b9b4-4f4a-a39d-d4f58c595d50" xmlns:ns3="3d8a2230-54d9-4525-a072-aaf2ad3921af" targetNamespace="http://schemas.microsoft.com/office/2006/metadata/properties" ma:root="true" ma:fieldsID="40d7e893f6517adbc7421dea239a8bfb" ns2:_="" ns3:_="">
    <xsd:import namespace="3e861e5c-b9b4-4f4a-a39d-d4f58c595d50"/>
    <xsd:import namespace="3d8a2230-54d9-4525-a072-aaf2ad3921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861e5c-b9b4-4f4a-a39d-d4f58c595d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b026aac-6b52-4d7e-a64d-f3ee90946f5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8a2230-54d9-4525-a072-aaf2ad3921a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f9d5615-4cdb-4eba-9af8-b29b99cf6c5f}" ma:internalName="TaxCatchAll" ma:showField="CatchAllData" ma:web="3d8a2230-54d9-4525-a072-aaf2ad3921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d8a2230-54d9-4525-a072-aaf2ad3921af" xsi:nil="true"/>
    <lcf76f155ced4ddcb4097134ff3c332f xmlns="3e861e5c-b9b4-4f4a-a39d-d4f58c595d50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EC6E53-DE09-48B9-92A5-3EADF1FB2829}">
  <ds:schemaRefs>
    <ds:schemaRef ds:uri="3d8a2230-54d9-4525-a072-aaf2ad3921af"/>
    <ds:schemaRef ds:uri="3e861e5c-b9b4-4f4a-a39d-d4f58c595d5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4CE31FE-9010-4DD9-ACBF-74A5EE27FA83}">
  <ds:schemaRefs>
    <ds:schemaRef ds:uri="3e861e5c-b9b4-4f4a-a39d-d4f58c595d50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3d8a2230-54d9-4525-a072-aaf2ad3921af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6F36D4B-89AA-43AA-A4F8-41021B5395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佈景主題</Template>
  <TotalTime>8720</TotalTime>
  <Words>440</Words>
  <Application>Microsoft Macintosh PowerPoint</Application>
  <PresentationFormat>Widescreen</PresentationFormat>
  <Paragraphs>86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-apple-system</vt:lpstr>
      <vt:lpstr>Clancy</vt:lpstr>
      <vt:lpstr>YAD1aU3sLnI 0</vt:lpstr>
      <vt:lpstr>Al Bayan Plain</vt:lpstr>
      <vt:lpstr>Alasassy Caps</vt:lpstr>
      <vt:lpstr>Arial</vt:lpstr>
      <vt:lpstr>Beirut</vt:lpstr>
      <vt:lpstr>Calibri</vt:lpstr>
      <vt:lpstr>Helvetica Neue</vt:lpstr>
      <vt:lpstr>Roboto</vt:lpstr>
      <vt:lpstr>Office 佈景主題</vt:lpstr>
      <vt:lpstr>1_Custom Design</vt:lpstr>
      <vt:lpstr>2_Custom Design</vt:lpstr>
      <vt:lpstr>COMP1521  WEEK 1  intro to the course!</vt:lpstr>
      <vt:lpstr>PowerPoint Presentation</vt:lpstr>
      <vt:lpstr>PowerPoint Presentation</vt:lpstr>
      <vt:lpstr>Admin</vt:lpstr>
      <vt:lpstr>Assessment</vt:lpstr>
      <vt:lpstr>Announcements</vt:lpstr>
      <vt:lpstr>For this tutorial!!</vt:lpstr>
      <vt:lpstr>&amp; -&gt; value to pointer </vt:lpstr>
      <vt:lpstr>PowerPoint Presentation</vt:lpstr>
      <vt:lpstr>PowerPoint Presentation</vt:lpstr>
      <vt:lpstr>What Are argc and argv? (Q6)</vt:lpstr>
      <vt:lpstr>Quick linux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Siyu Qiu</dc:creator>
  <cp:lastModifiedBy>Siyu Qiu</cp:lastModifiedBy>
  <cp:revision>30</cp:revision>
  <cp:lastPrinted>2024-09-08T12:49:51Z</cp:lastPrinted>
  <dcterms:created xsi:type="dcterms:W3CDTF">2025-01-02T01:39:14Z</dcterms:created>
  <dcterms:modified xsi:type="dcterms:W3CDTF">2025-02-18T04:37:39Z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0x010100F4022E11B6C55F458F03297D129AC5C7</vt:lpwstr>
  </property>
</Properties>
</file>