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ontserrat" panose="020B0604020202020204" charset="0"/>
      <p:regular r:id="rId10"/>
      <p:bold r:id="rId11"/>
      <p:italic r:id="rId12"/>
      <p:boldItalic r:id="rId13"/>
    </p:embeddedFont>
    <p:embeddedFont>
      <p:font typeface="Montserrat Black" panose="020B0604020202020204" charset="0"/>
      <p:bold r:id="rId14"/>
      <p:boldItalic r:id="rId15"/>
    </p:embeddedFont>
    <p:embeddedFont>
      <p:font typeface="Montserrat Light" panose="020B0604020202020204" charset="0"/>
      <p:regular r:id="rId16"/>
      <p:bold r:id="rId17"/>
      <p:italic r:id="rId18"/>
      <p:boldItalic r:id="rId19"/>
    </p:embeddedFont>
    <p:embeddedFont>
      <p:font typeface="Montserrat Medium" panose="020B0604020202020204" charset="0"/>
      <p:regular r:id="rId20"/>
      <p:bold r:id="rId21"/>
      <p:italic r:id="rId22"/>
      <p:boldItalic r:id="rId23"/>
    </p:embeddedFont>
    <p:embeddedFont>
      <p:font typeface="Montserrat Thin"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61">
          <p15:clr>
            <a:srgbClr val="9AA0A6"/>
          </p15:clr>
        </p15:guide>
        <p15:guide id="2" orient="horz" pos="949">
          <p15:clr>
            <a:srgbClr val="9AA0A6"/>
          </p15:clr>
        </p15:guide>
        <p15:guide id="3" orient="horz" pos="1080">
          <p15:clr>
            <a:srgbClr val="9AA0A6"/>
          </p15:clr>
        </p15:guide>
        <p15:guide id="4" orient="horz" pos="211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837FE5-8E82-49B5-9271-9BE25ED3CF6A}" v="7" dt="2020-09-03T13:54:04.713"/>
  </p1510:revLst>
</p1510:revInfo>
</file>

<file path=ppt/tableStyles.xml><?xml version="1.0" encoding="utf-8"?>
<a:tblStyleLst xmlns:a="http://schemas.openxmlformats.org/drawingml/2006/main" def="{61B8E52E-DFE7-4B5C-B2FC-CA4EEAD6F3F4}">
  <a:tblStyle styleId="{61B8E52E-DFE7-4B5C-B2FC-CA4EEAD6F3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p:cViewPr varScale="1">
        <p:scale>
          <a:sx n="105" d="100"/>
          <a:sy n="105" d="100"/>
        </p:scale>
        <p:origin x="802" y="72"/>
      </p:cViewPr>
      <p:guideLst>
        <p:guide orient="horz" pos="1561"/>
        <p:guide orient="horz" pos="949"/>
        <p:guide orient="horz" pos="1080"/>
        <p:guide orient="horz" pos="211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userId="83208151ae3a5667" providerId="LiveId" clId="{8A837FE5-8E82-49B5-9271-9BE25ED3CF6A}"/>
    <pc:docChg chg="modSld">
      <pc:chgData name="anna" userId="83208151ae3a5667" providerId="LiveId" clId="{8A837FE5-8E82-49B5-9271-9BE25ED3CF6A}" dt="2020-09-03T13:54:04.713" v="6"/>
      <pc:docMkLst>
        <pc:docMk/>
      </pc:docMkLst>
      <pc:sldChg chg="modTransition">
        <pc:chgData name="anna" userId="83208151ae3a5667" providerId="LiveId" clId="{8A837FE5-8E82-49B5-9271-9BE25ED3CF6A}" dt="2020-09-03T13:53:26.483" v="0"/>
        <pc:sldMkLst>
          <pc:docMk/>
          <pc:sldMk cId="0" sldId="256"/>
        </pc:sldMkLst>
      </pc:sldChg>
      <pc:sldChg chg="modTransition">
        <pc:chgData name="anna" userId="83208151ae3a5667" providerId="LiveId" clId="{8A837FE5-8E82-49B5-9271-9BE25ED3CF6A}" dt="2020-09-03T13:53:35.154" v="1"/>
        <pc:sldMkLst>
          <pc:docMk/>
          <pc:sldMk cId="0" sldId="257"/>
        </pc:sldMkLst>
      </pc:sldChg>
      <pc:sldChg chg="modTransition">
        <pc:chgData name="anna" userId="83208151ae3a5667" providerId="LiveId" clId="{8A837FE5-8E82-49B5-9271-9BE25ED3CF6A}" dt="2020-09-03T13:53:40.780" v="2"/>
        <pc:sldMkLst>
          <pc:docMk/>
          <pc:sldMk cId="0" sldId="258"/>
        </pc:sldMkLst>
      </pc:sldChg>
      <pc:sldChg chg="modTransition">
        <pc:chgData name="anna" userId="83208151ae3a5667" providerId="LiveId" clId="{8A837FE5-8E82-49B5-9271-9BE25ED3CF6A}" dt="2020-09-03T13:53:58.141" v="3"/>
        <pc:sldMkLst>
          <pc:docMk/>
          <pc:sldMk cId="0" sldId="259"/>
        </pc:sldMkLst>
      </pc:sldChg>
      <pc:sldChg chg="modTransition">
        <pc:chgData name="anna" userId="83208151ae3a5667" providerId="LiveId" clId="{8A837FE5-8E82-49B5-9271-9BE25ED3CF6A}" dt="2020-09-03T13:54:00.654" v="4"/>
        <pc:sldMkLst>
          <pc:docMk/>
          <pc:sldMk cId="0" sldId="260"/>
        </pc:sldMkLst>
      </pc:sldChg>
      <pc:sldChg chg="modTransition">
        <pc:chgData name="anna" userId="83208151ae3a5667" providerId="LiveId" clId="{8A837FE5-8E82-49B5-9271-9BE25ED3CF6A}" dt="2020-09-03T13:54:02.787" v="5"/>
        <pc:sldMkLst>
          <pc:docMk/>
          <pc:sldMk cId="0" sldId="261"/>
        </pc:sldMkLst>
      </pc:sldChg>
      <pc:sldChg chg="modTransition">
        <pc:chgData name="anna" userId="83208151ae3a5667" providerId="LiveId" clId="{8A837FE5-8E82-49B5-9271-9BE25ED3CF6A}" dt="2020-09-03T13:54:04.713" v="6"/>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Real_estate"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en.wikipedia.org/wiki/Craigslist" TargetMode="External"/><Relationship Id="rId4" Type="http://schemas.openxmlformats.org/officeDocument/2006/relationships/hyperlink" Target="https://en.wikipedia.org/wiki/Personal_advertise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avito.ru/user/eabecba7f19f5c229b90d42141ada4ec/profile?id=1961610723&amp;src=item&amp;page_from=from_item_card&amp;iid=196161072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Good morning everyone! My name is Anna Gauthier. I am a representative from Avito, here to introduce you to a platform where you can post </a:t>
            </a:r>
            <a:r>
              <a:rPr lang="en" sz="1500">
                <a:solidFill>
                  <a:srgbClr val="202122"/>
                </a:solidFill>
                <a:highlight>
                  <a:srgbClr val="FFFFFF"/>
                </a:highlight>
              </a:rPr>
              <a:t>general goods for sale, jobs, </a:t>
            </a:r>
            <a:r>
              <a:rPr lang="en" sz="1500">
                <a:solidFill>
                  <a:srgbClr val="0B0080"/>
                </a:solidFill>
                <a:highlight>
                  <a:srgbClr val="FFFFFF"/>
                </a:highlight>
                <a:uFill>
                  <a:noFill/>
                </a:uFill>
                <a:hlinkClick r:id="rId3">
                  <a:extLst>
                    <a:ext uri="{A12FA001-AC4F-418D-AE19-62706E023703}">
                      <ahyp:hlinkClr xmlns:ahyp="http://schemas.microsoft.com/office/drawing/2018/hyperlinkcolor" val="tx"/>
                    </a:ext>
                  </a:extLst>
                </a:hlinkClick>
              </a:rPr>
              <a:t>real estate</a:t>
            </a:r>
            <a:r>
              <a:rPr lang="en" sz="1500">
                <a:solidFill>
                  <a:srgbClr val="202122"/>
                </a:solidFill>
                <a:highlight>
                  <a:srgbClr val="FFFFFF"/>
                </a:highlight>
              </a:rPr>
              <a:t>, </a:t>
            </a:r>
            <a:r>
              <a:rPr lang="en" sz="1500">
                <a:solidFill>
                  <a:srgbClr val="0B0080"/>
                </a:solidFill>
                <a:highlight>
                  <a:srgbClr val="FFFFFF"/>
                </a:highlight>
                <a:uFill>
                  <a:noFill/>
                </a:uFill>
                <a:hlinkClick r:id="rId4">
                  <a:extLst>
                    <a:ext uri="{A12FA001-AC4F-418D-AE19-62706E023703}">
                      <ahyp:hlinkClr xmlns:ahyp="http://schemas.microsoft.com/office/drawing/2018/hyperlinkcolor" val="tx"/>
                    </a:ext>
                  </a:extLst>
                </a:hlinkClick>
              </a:rPr>
              <a:t>personals</a:t>
            </a:r>
            <a:r>
              <a:rPr lang="en" sz="1500">
                <a:solidFill>
                  <a:srgbClr val="202122"/>
                </a:solidFill>
                <a:highlight>
                  <a:srgbClr val="FFFFFF"/>
                </a:highlight>
              </a:rPr>
              <a:t>, cars for sale, and services</a:t>
            </a:r>
            <a:r>
              <a:rPr lang="en" sz="1500"/>
              <a:t>. </a:t>
            </a:r>
            <a:r>
              <a:rPr lang="en" sz="1500">
                <a:solidFill>
                  <a:srgbClr val="202122"/>
                </a:solidFill>
                <a:highlight>
                  <a:srgbClr val="FFFFFF"/>
                </a:highlight>
              </a:rPr>
              <a:t>Avito.ru is the most popular classified site in Russia and is the second biggest classified site in the world after </a:t>
            </a:r>
            <a:r>
              <a:rPr lang="en" sz="1500">
                <a:solidFill>
                  <a:srgbClr val="0B0080"/>
                </a:solidFill>
                <a:highlight>
                  <a:srgbClr val="FFFFFF"/>
                </a:highlight>
                <a:uFill>
                  <a:noFill/>
                </a:uFill>
                <a:hlinkClick r:id="rId5">
                  <a:extLst>
                    <a:ext uri="{A12FA001-AC4F-418D-AE19-62706E023703}">
                      <ahyp:hlinkClr xmlns:ahyp="http://schemas.microsoft.com/office/drawing/2018/hyperlinkcolor" val="tx"/>
                    </a:ext>
                  </a:extLst>
                </a:hlinkClick>
              </a:rPr>
              <a:t>Craigslist</a:t>
            </a:r>
            <a:r>
              <a:rPr lang="en" sz="1500"/>
              <a:t>. </a:t>
            </a: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939922910e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939922910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Our main goal on Avito is to get your item to sell. Our target variable is deal probability which is calculated by looking at every part of the listing including image quality, Title length and details in the description. In order to understand the sale activity on Avito, we will break down the total number of items into bins, the size of which is 0.10.The graph you see shows an alarmingly large number of items which have a deal probability of 0. It consists of 417,342 item which make up for 39.8% of the total 1,048,576 items. We also see 5257 items with a deal probability of 1 which makes up a mere 0.005% of the total number of listings. </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939922910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939922910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In a categorical breakdown, we will focus on the factors with the highest deal probability. </a:t>
            </a:r>
            <a:endParaRPr sz="1500"/>
          </a:p>
          <a:p>
            <a:pPr marL="0" lvl="0" indent="0" algn="l" rtl="0">
              <a:spcBef>
                <a:spcPts val="0"/>
              </a:spcBef>
              <a:spcAft>
                <a:spcPts val="0"/>
              </a:spcAft>
              <a:buClr>
                <a:schemeClr val="dk1"/>
              </a:buClr>
              <a:buSzPts val="1100"/>
              <a:buFont typeface="Arial"/>
              <a:buNone/>
            </a:pPr>
            <a:r>
              <a:rPr lang="en" sz="1500">
                <a:solidFill>
                  <a:schemeClr val="dk1"/>
                </a:solidFill>
              </a:rPr>
              <a:t>The top 3 in each category are as follows: </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parent category includes services(0.4), transportation(0.26) and animals(0.23). </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Category includes Service offers(0.4), cats (0.3), cars(0.27)</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City includes Privoljsky (0.82), Orlovka (0.78), and Novaya Tavolljanka (0.74)</a:t>
            </a:r>
            <a:endParaRPr sz="1500"/>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93cf3239f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93cf3239f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The next few important things are Parameter 1, 2 and 3 which are essential subcategories further describing the item which makes it easier to filter through the website. An example would me “Personal belongings” which is a parent category - “Clothing” which is a category -”Women’s Clothing”-”Women’s pants”-and further. </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85c813e4b7_1_24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85c813e4b7_1_24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Other “not so important” factors are photos. When it comes to listing an item, one of the first things people look for is the picture of the item. Make sure it is a clear, well lit photo of the items, showing every detail well. </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85c813e4b7_1_24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85c813e4b7_1_24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Price can be a deal breaker for most. Remember, Avito has millions of users and even more listings. Make sure your item is worth the selling price you put it for. We all want to get the most out of every sale, but make sure it is within the common price range for the product category you’re listing.</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939922910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939922910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I hope you got some useful information in order to become a seller on Avito and my advice will make your listings more likely to sell! Our featured listing for today is by </a:t>
            </a:r>
            <a:r>
              <a:rPr lang="en" sz="1500">
                <a:solidFill>
                  <a:srgbClr val="009CF0"/>
                </a:solidFill>
                <a:highlight>
                  <a:srgbClr val="FFFFFF"/>
                </a:highlight>
                <a:uFill>
                  <a:noFill/>
                </a:uFill>
                <a:hlinkClick r:id="rId3">
                  <a:extLst>
                    <a:ext uri="{A12FA001-AC4F-418D-AE19-62706E023703}">
                      <ahyp:hlinkClr xmlns:ahyp="http://schemas.microsoft.com/office/drawing/2018/hyperlinkcolor" val="tx"/>
                    </a:ext>
                  </a:extLst>
                </a:hlinkClick>
              </a:rPr>
              <a:t>Сергей Тощев</a:t>
            </a:r>
            <a:r>
              <a:rPr lang="en" sz="1500"/>
              <a:t> who is offering his services of a drunk at special gatherings for $135. His goal is to drink enough to make you look sober.  He also charges extra for fights of no more than 2. If you have further questions about my presentation, feel free to email or check out the QR code for a link to my GitHub. Thank you!</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a:off x="-19375" y="-10550"/>
            <a:ext cx="91992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921024" y="-76725"/>
            <a:ext cx="6223355" cy="5220144"/>
          </a:xfrm>
          <a:custGeom>
            <a:avLst/>
            <a:gdLst/>
            <a:ahLst/>
            <a:cxnLst/>
            <a:rect l="l" t="t" r="r" b="b"/>
            <a:pathLst>
              <a:path w="166411" h="211878" extrusionOk="0">
                <a:moveTo>
                  <a:pt x="87752" y="2728"/>
                </a:moveTo>
                <a:lnTo>
                  <a:pt x="0" y="211878"/>
                </a:lnTo>
                <a:lnTo>
                  <a:pt x="166411" y="211878"/>
                </a:lnTo>
                <a:lnTo>
                  <a:pt x="166411" y="0"/>
                </a:lnTo>
                <a:close/>
              </a:path>
            </a:pathLst>
          </a:custGeom>
          <a:solidFill>
            <a:schemeClr val="accent2"/>
          </a:solidFill>
          <a:ln>
            <a:noFill/>
          </a:ln>
        </p:spPr>
      </p:sp>
      <p:sp>
        <p:nvSpPr>
          <p:cNvPr id="11" name="Google Shape;11;p2"/>
          <p:cNvSpPr txBox="1">
            <a:spLocks noGrp="1"/>
          </p:cNvSpPr>
          <p:nvPr>
            <p:ph type="ctrTitle"/>
          </p:nvPr>
        </p:nvSpPr>
        <p:spPr>
          <a:xfrm>
            <a:off x="4622775" y="682100"/>
            <a:ext cx="3802800" cy="23436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lt1"/>
              </a:buClr>
              <a:buSzPts val="4000"/>
              <a:buNone/>
              <a:defRPr sz="4000">
                <a:solidFill>
                  <a:schemeClr val="lt1"/>
                </a:solidFill>
              </a:defRPr>
            </a:lvl1pPr>
            <a:lvl2pPr lvl="1" algn="r">
              <a:spcBef>
                <a:spcPts val="0"/>
              </a:spcBef>
              <a:spcAft>
                <a:spcPts val="0"/>
              </a:spcAft>
              <a:buSzPts val="5200"/>
              <a:buNone/>
              <a:defRPr sz="5200"/>
            </a:lvl2pPr>
            <a:lvl3pPr lvl="2" algn="r">
              <a:spcBef>
                <a:spcPts val="0"/>
              </a:spcBef>
              <a:spcAft>
                <a:spcPts val="0"/>
              </a:spcAft>
              <a:buSzPts val="5200"/>
              <a:buNone/>
              <a:defRPr sz="5200"/>
            </a:lvl3pPr>
            <a:lvl4pPr lvl="3" algn="r">
              <a:spcBef>
                <a:spcPts val="0"/>
              </a:spcBef>
              <a:spcAft>
                <a:spcPts val="0"/>
              </a:spcAft>
              <a:buSzPts val="5200"/>
              <a:buNone/>
              <a:defRPr sz="5200"/>
            </a:lvl4pPr>
            <a:lvl5pPr lvl="4" algn="r">
              <a:spcBef>
                <a:spcPts val="0"/>
              </a:spcBef>
              <a:spcAft>
                <a:spcPts val="0"/>
              </a:spcAft>
              <a:buSzPts val="5200"/>
              <a:buNone/>
              <a:defRPr sz="5200"/>
            </a:lvl5pPr>
            <a:lvl6pPr lvl="5" algn="r">
              <a:spcBef>
                <a:spcPts val="0"/>
              </a:spcBef>
              <a:spcAft>
                <a:spcPts val="0"/>
              </a:spcAft>
              <a:buSzPts val="5200"/>
              <a:buNone/>
              <a:defRPr sz="5200"/>
            </a:lvl6pPr>
            <a:lvl7pPr lvl="6" algn="r">
              <a:spcBef>
                <a:spcPts val="0"/>
              </a:spcBef>
              <a:spcAft>
                <a:spcPts val="0"/>
              </a:spcAft>
              <a:buSzPts val="5200"/>
              <a:buNone/>
              <a:defRPr sz="5200"/>
            </a:lvl7pPr>
            <a:lvl8pPr lvl="7" algn="r">
              <a:spcBef>
                <a:spcPts val="0"/>
              </a:spcBef>
              <a:spcAft>
                <a:spcPts val="0"/>
              </a:spcAft>
              <a:buSzPts val="5200"/>
              <a:buNone/>
              <a:defRPr sz="5200"/>
            </a:lvl8pPr>
            <a:lvl9pPr lvl="8" algn="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820775" y="3458000"/>
            <a:ext cx="36048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1800"/>
              <a:buNone/>
              <a:defRPr>
                <a:solidFill>
                  <a:schemeClr val="accent1"/>
                </a:solidFill>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4"/>
        <p:cNvGrpSpPr/>
        <p:nvPr/>
      </p:nvGrpSpPr>
      <p:grpSpPr>
        <a:xfrm>
          <a:off x="0" y="0"/>
          <a:ext cx="0" cy="0"/>
          <a:chOff x="0" y="0"/>
          <a:chExt cx="0" cy="0"/>
        </a:xfrm>
      </p:grpSpPr>
      <p:sp>
        <p:nvSpPr>
          <p:cNvPr id="215" name="Google Shape;215;p11"/>
          <p:cNvSpPr txBox="1">
            <a:spLocks noGrp="1"/>
          </p:cNvSpPr>
          <p:nvPr>
            <p:ph type="title" hasCustomPrompt="1"/>
          </p:nvPr>
        </p:nvSpPr>
        <p:spPr>
          <a:xfrm>
            <a:off x="4444799" y="1639652"/>
            <a:ext cx="4425600" cy="12141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6" name="Google Shape;216;p11"/>
          <p:cNvSpPr txBox="1">
            <a:spLocks noGrp="1"/>
          </p:cNvSpPr>
          <p:nvPr>
            <p:ph type="subTitle" idx="1"/>
          </p:nvPr>
        </p:nvSpPr>
        <p:spPr>
          <a:xfrm>
            <a:off x="5037599" y="2818527"/>
            <a:ext cx="3240000" cy="69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grpSp>
        <p:nvGrpSpPr>
          <p:cNvPr id="217" name="Google Shape;217;p11"/>
          <p:cNvGrpSpPr/>
          <p:nvPr/>
        </p:nvGrpSpPr>
        <p:grpSpPr>
          <a:xfrm rot="-5400000">
            <a:off x="8047016" y="396097"/>
            <a:ext cx="486100" cy="1193550"/>
            <a:chOff x="8255228" y="345697"/>
            <a:chExt cx="486100" cy="1193550"/>
          </a:xfrm>
        </p:grpSpPr>
        <p:grpSp>
          <p:nvGrpSpPr>
            <p:cNvPr id="218" name="Google Shape;218;p11"/>
            <p:cNvGrpSpPr/>
            <p:nvPr/>
          </p:nvGrpSpPr>
          <p:grpSpPr>
            <a:xfrm rot="-5400000">
              <a:off x="8041690" y="839610"/>
              <a:ext cx="1193550" cy="205725"/>
              <a:chOff x="250425" y="4752475"/>
              <a:chExt cx="1193550" cy="205725"/>
            </a:xfrm>
          </p:grpSpPr>
          <p:grpSp>
            <p:nvGrpSpPr>
              <p:cNvPr id="219" name="Google Shape;219;p11"/>
              <p:cNvGrpSpPr/>
              <p:nvPr/>
            </p:nvGrpSpPr>
            <p:grpSpPr>
              <a:xfrm>
                <a:off x="250425" y="4890100"/>
                <a:ext cx="1193550" cy="68100"/>
                <a:chOff x="557300" y="431950"/>
                <a:chExt cx="1193550" cy="68100"/>
              </a:xfrm>
            </p:grpSpPr>
            <p:sp>
              <p:nvSpPr>
                <p:cNvPr id="220" name="Google Shape;220;p1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11"/>
              <p:cNvGrpSpPr/>
              <p:nvPr/>
            </p:nvGrpSpPr>
            <p:grpSpPr>
              <a:xfrm>
                <a:off x="250425" y="4752475"/>
                <a:ext cx="1193550" cy="68100"/>
                <a:chOff x="557300" y="431950"/>
                <a:chExt cx="1193550" cy="68100"/>
              </a:xfrm>
            </p:grpSpPr>
            <p:sp>
              <p:nvSpPr>
                <p:cNvPr id="228" name="Google Shape;228;p1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 name="Google Shape;235;p11"/>
            <p:cNvGrpSpPr/>
            <p:nvPr/>
          </p:nvGrpSpPr>
          <p:grpSpPr>
            <a:xfrm rot="-5400000">
              <a:off x="7761315" y="839610"/>
              <a:ext cx="1193550" cy="205725"/>
              <a:chOff x="250425" y="4752475"/>
              <a:chExt cx="1193550" cy="205725"/>
            </a:xfrm>
          </p:grpSpPr>
          <p:grpSp>
            <p:nvGrpSpPr>
              <p:cNvPr id="236" name="Google Shape;236;p11"/>
              <p:cNvGrpSpPr/>
              <p:nvPr/>
            </p:nvGrpSpPr>
            <p:grpSpPr>
              <a:xfrm>
                <a:off x="250425" y="4890100"/>
                <a:ext cx="1193550" cy="68100"/>
                <a:chOff x="557300" y="431950"/>
                <a:chExt cx="1193550" cy="68100"/>
              </a:xfrm>
            </p:grpSpPr>
            <p:sp>
              <p:nvSpPr>
                <p:cNvPr id="237" name="Google Shape;237;p1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1"/>
              <p:cNvGrpSpPr/>
              <p:nvPr/>
            </p:nvGrpSpPr>
            <p:grpSpPr>
              <a:xfrm>
                <a:off x="250425" y="4752475"/>
                <a:ext cx="1193550" cy="68100"/>
                <a:chOff x="557300" y="431950"/>
                <a:chExt cx="1193550" cy="68100"/>
              </a:xfrm>
            </p:grpSpPr>
            <p:sp>
              <p:nvSpPr>
                <p:cNvPr id="245" name="Google Shape;245;p1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TITLE_AND_BODY_1">
    <p:spTree>
      <p:nvGrpSpPr>
        <p:cNvPr id="1" name="Shape 253"/>
        <p:cNvGrpSpPr/>
        <p:nvPr/>
      </p:nvGrpSpPr>
      <p:grpSpPr>
        <a:xfrm>
          <a:off x="0" y="0"/>
          <a:ext cx="0" cy="0"/>
          <a:chOff x="0" y="0"/>
          <a:chExt cx="0" cy="0"/>
        </a:xfrm>
      </p:grpSpPr>
      <p:sp>
        <p:nvSpPr>
          <p:cNvPr id="254" name="Google Shape;254;p13"/>
          <p:cNvSpPr txBox="1">
            <a:spLocks noGrp="1"/>
          </p:cNvSpPr>
          <p:nvPr>
            <p:ph type="body" idx="1"/>
          </p:nvPr>
        </p:nvSpPr>
        <p:spPr>
          <a:xfrm>
            <a:off x="945150" y="950100"/>
            <a:ext cx="7623900" cy="3598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5" name="Google Shape;255;p13"/>
          <p:cNvSpPr txBox="1">
            <a:spLocks noGrp="1"/>
          </p:cNvSpPr>
          <p:nvPr>
            <p:ph type="title"/>
          </p:nvPr>
        </p:nvSpPr>
        <p:spPr>
          <a:xfrm>
            <a:off x="945150" y="394975"/>
            <a:ext cx="7459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grpSp>
        <p:nvGrpSpPr>
          <p:cNvPr id="256" name="Google Shape;256;p13"/>
          <p:cNvGrpSpPr/>
          <p:nvPr/>
        </p:nvGrpSpPr>
        <p:grpSpPr>
          <a:xfrm>
            <a:off x="7718425" y="193250"/>
            <a:ext cx="1193550" cy="68100"/>
            <a:chOff x="557300" y="431950"/>
            <a:chExt cx="1193550" cy="68100"/>
          </a:xfrm>
        </p:grpSpPr>
        <p:sp>
          <p:nvSpPr>
            <p:cNvPr id="257" name="Google Shape;257;p13"/>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58" name="Google Shape;258;p13"/>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59" name="Google Shape;259;p13"/>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0" name="Google Shape;260;p13"/>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1" name="Google Shape;261;p13"/>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2" name="Google Shape;262;p13"/>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3" name="Google Shape;263;p13"/>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ext">
  <p:cSld name="ONE_COLUMN_TEXT_1_1_1">
    <p:spTree>
      <p:nvGrpSpPr>
        <p:cNvPr id="1" name="Shape 264"/>
        <p:cNvGrpSpPr/>
        <p:nvPr/>
      </p:nvGrpSpPr>
      <p:grpSpPr>
        <a:xfrm>
          <a:off x="0" y="0"/>
          <a:ext cx="0" cy="0"/>
          <a:chOff x="0" y="0"/>
          <a:chExt cx="0" cy="0"/>
        </a:xfrm>
      </p:grpSpPr>
      <p:sp>
        <p:nvSpPr>
          <p:cNvPr id="265" name="Google Shape;265;p14"/>
          <p:cNvSpPr txBox="1">
            <a:spLocks noGrp="1"/>
          </p:cNvSpPr>
          <p:nvPr>
            <p:ph type="title"/>
          </p:nvPr>
        </p:nvSpPr>
        <p:spPr>
          <a:xfrm>
            <a:off x="2480700" y="1370519"/>
            <a:ext cx="4182600" cy="13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66" name="Google Shape;266;p14"/>
          <p:cNvSpPr txBox="1">
            <a:spLocks noGrp="1"/>
          </p:cNvSpPr>
          <p:nvPr>
            <p:ph type="subTitle" idx="1"/>
          </p:nvPr>
        </p:nvSpPr>
        <p:spPr>
          <a:xfrm>
            <a:off x="2665625" y="2731100"/>
            <a:ext cx="3629100" cy="10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grpSp>
        <p:nvGrpSpPr>
          <p:cNvPr id="267" name="Google Shape;267;p14"/>
          <p:cNvGrpSpPr/>
          <p:nvPr/>
        </p:nvGrpSpPr>
        <p:grpSpPr>
          <a:xfrm rot="-5400000">
            <a:off x="8110503" y="908422"/>
            <a:ext cx="1193550" cy="68100"/>
            <a:chOff x="557300" y="431950"/>
            <a:chExt cx="1193550" cy="68100"/>
          </a:xfrm>
        </p:grpSpPr>
        <p:sp>
          <p:nvSpPr>
            <p:cNvPr id="268" name="Google Shape;268;p1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5" name="Google Shape;275;p14"/>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276" name="Google Shape;276;p14"/>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277" name="Google Shape;277;p14"/>
          <p:cNvGrpSpPr/>
          <p:nvPr/>
        </p:nvGrpSpPr>
        <p:grpSpPr>
          <a:xfrm>
            <a:off x="250425" y="4910500"/>
            <a:ext cx="1193550" cy="68100"/>
            <a:chOff x="557300" y="431950"/>
            <a:chExt cx="1193550" cy="68100"/>
          </a:xfrm>
        </p:grpSpPr>
        <p:sp>
          <p:nvSpPr>
            <p:cNvPr id="278" name="Google Shape;278;p1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1890389" y="1696200"/>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C343D"/>
              </a:buClr>
              <a:buSzPts val="1600"/>
              <a:buFont typeface="Montserrat"/>
              <a:buNone/>
              <a:defRPr sz="1600" b="1">
                <a:solidFill>
                  <a:srgbClr val="0C343D"/>
                </a:solidFill>
                <a:latin typeface="Montserrat"/>
                <a:ea typeface="Montserrat"/>
                <a:cs typeface="Montserrat"/>
                <a:sym typeface="Montserrat"/>
              </a:defRPr>
            </a:lvl1pPr>
            <a:lvl2pPr lvl="1" rtl="0">
              <a:spcBef>
                <a:spcPts val="0"/>
              </a:spcBef>
              <a:spcAft>
                <a:spcPts val="0"/>
              </a:spcAft>
              <a:buSzPts val="4200"/>
              <a:buFont typeface="Montserrat"/>
              <a:buNone/>
              <a:defRPr sz="4200" b="1">
                <a:latin typeface="Montserrat"/>
                <a:ea typeface="Montserrat"/>
                <a:cs typeface="Montserrat"/>
                <a:sym typeface="Montserrat"/>
              </a:defRPr>
            </a:lvl2pPr>
            <a:lvl3pPr lvl="2" rtl="0">
              <a:spcBef>
                <a:spcPts val="0"/>
              </a:spcBef>
              <a:spcAft>
                <a:spcPts val="0"/>
              </a:spcAft>
              <a:buSzPts val="4200"/>
              <a:buFont typeface="Montserrat"/>
              <a:buNone/>
              <a:defRPr sz="4200" b="1">
                <a:latin typeface="Montserrat"/>
                <a:ea typeface="Montserrat"/>
                <a:cs typeface="Montserrat"/>
                <a:sym typeface="Montserrat"/>
              </a:defRPr>
            </a:lvl3pPr>
            <a:lvl4pPr lvl="3" rtl="0">
              <a:spcBef>
                <a:spcPts val="0"/>
              </a:spcBef>
              <a:spcAft>
                <a:spcPts val="0"/>
              </a:spcAft>
              <a:buSzPts val="4200"/>
              <a:buFont typeface="Montserrat"/>
              <a:buNone/>
              <a:defRPr sz="4200" b="1">
                <a:latin typeface="Montserrat"/>
                <a:ea typeface="Montserrat"/>
                <a:cs typeface="Montserrat"/>
                <a:sym typeface="Montserrat"/>
              </a:defRPr>
            </a:lvl4pPr>
            <a:lvl5pPr lvl="4" rtl="0">
              <a:spcBef>
                <a:spcPts val="0"/>
              </a:spcBef>
              <a:spcAft>
                <a:spcPts val="0"/>
              </a:spcAft>
              <a:buSzPts val="4200"/>
              <a:buFont typeface="Montserrat"/>
              <a:buNone/>
              <a:defRPr sz="4200" b="1">
                <a:latin typeface="Montserrat"/>
                <a:ea typeface="Montserrat"/>
                <a:cs typeface="Montserrat"/>
                <a:sym typeface="Montserrat"/>
              </a:defRPr>
            </a:lvl5pPr>
            <a:lvl6pPr lvl="5" rtl="0">
              <a:spcBef>
                <a:spcPts val="0"/>
              </a:spcBef>
              <a:spcAft>
                <a:spcPts val="0"/>
              </a:spcAft>
              <a:buSzPts val="4200"/>
              <a:buFont typeface="Montserrat"/>
              <a:buNone/>
              <a:defRPr sz="4200" b="1">
                <a:latin typeface="Montserrat"/>
                <a:ea typeface="Montserrat"/>
                <a:cs typeface="Montserrat"/>
                <a:sym typeface="Montserrat"/>
              </a:defRPr>
            </a:lvl6pPr>
            <a:lvl7pPr lvl="6" rtl="0">
              <a:spcBef>
                <a:spcPts val="0"/>
              </a:spcBef>
              <a:spcAft>
                <a:spcPts val="0"/>
              </a:spcAft>
              <a:buSzPts val="4200"/>
              <a:buFont typeface="Montserrat"/>
              <a:buNone/>
              <a:defRPr sz="4200" b="1">
                <a:latin typeface="Montserrat"/>
                <a:ea typeface="Montserrat"/>
                <a:cs typeface="Montserrat"/>
                <a:sym typeface="Montserrat"/>
              </a:defRPr>
            </a:lvl7pPr>
            <a:lvl8pPr lvl="7" rtl="0">
              <a:spcBef>
                <a:spcPts val="0"/>
              </a:spcBef>
              <a:spcAft>
                <a:spcPts val="0"/>
              </a:spcAft>
              <a:buSzPts val="4200"/>
              <a:buFont typeface="Montserrat"/>
              <a:buNone/>
              <a:defRPr sz="4200" b="1">
                <a:latin typeface="Montserrat"/>
                <a:ea typeface="Montserrat"/>
                <a:cs typeface="Montserrat"/>
                <a:sym typeface="Montserrat"/>
              </a:defRPr>
            </a:lvl8pPr>
            <a:lvl9pPr lvl="8" rtl="0">
              <a:spcBef>
                <a:spcPts val="0"/>
              </a:spcBef>
              <a:spcAft>
                <a:spcPts val="0"/>
              </a:spcAft>
              <a:buSzPts val="4200"/>
              <a:buFont typeface="Montserrat"/>
              <a:buNone/>
              <a:defRPr sz="4200" b="1">
                <a:latin typeface="Montserrat"/>
                <a:ea typeface="Montserrat"/>
                <a:cs typeface="Montserrat"/>
                <a:sym typeface="Montserrat"/>
              </a:defRPr>
            </a:lvl9pPr>
          </a:lstStyle>
          <a:p>
            <a:endParaRPr/>
          </a:p>
        </p:txBody>
      </p:sp>
      <p:sp>
        <p:nvSpPr>
          <p:cNvPr id="287" name="Google Shape;287;p15"/>
          <p:cNvSpPr txBox="1">
            <a:spLocks noGrp="1"/>
          </p:cNvSpPr>
          <p:nvPr>
            <p:ph type="subTitle" idx="1"/>
          </p:nvPr>
        </p:nvSpPr>
        <p:spPr>
          <a:xfrm>
            <a:off x="1890389" y="2076950"/>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288" name="Google Shape;288;p15"/>
          <p:cNvSpPr txBox="1">
            <a:spLocks noGrp="1"/>
          </p:cNvSpPr>
          <p:nvPr>
            <p:ph type="title" idx="2" hasCustomPrompt="1"/>
          </p:nvPr>
        </p:nvSpPr>
        <p:spPr>
          <a:xfrm>
            <a:off x="183864" y="1565100"/>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289" name="Google Shape;289;p15"/>
          <p:cNvSpPr txBox="1">
            <a:spLocks noGrp="1"/>
          </p:cNvSpPr>
          <p:nvPr>
            <p:ph type="title" idx="3"/>
          </p:nvPr>
        </p:nvSpPr>
        <p:spPr>
          <a:xfrm>
            <a:off x="1890389" y="2978550"/>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290" name="Google Shape;290;p15"/>
          <p:cNvSpPr txBox="1">
            <a:spLocks noGrp="1"/>
          </p:cNvSpPr>
          <p:nvPr>
            <p:ph type="subTitle" idx="4"/>
          </p:nvPr>
        </p:nvSpPr>
        <p:spPr>
          <a:xfrm>
            <a:off x="1890389" y="3359300"/>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291" name="Google Shape;291;p15"/>
          <p:cNvSpPr txBox="1">
            <a:spLocks noGrp="1"/>
          </p:cNvSpPr>
          <p:nvPr>
            <p:ph type="title" idx="5" hasCustomPrompt="1"/>
          </p:nvPr>
        </p:nvSpPr>
        <p:spPr>
          <a:xfrm>
            <a:off x="183864" y="2847450"/>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292" name="Google Shape;292;p15"/>
          <p:cNvSpPr txBox="1">
            <a:spLocks noGrp="1"/>
          </p:cNvSpPr>
          <p:nvPr>
            <p:ph type="title" idx="6"/>
          </p:nvPr>
        </p:nvSpPr>
        <p:spPr>
          <a:xfrm>
            <a:off x="5887089" y="2337375"/>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293" name="Google Shape;293;p15"/>
          <p:cNvSpPr txBox="1">
            <a:spLocks noGrp="1"/>
          </p:cNvSpPr>
          <p:nvPr>
            <p:ph type="subTitle" idx="7"/>
          </p:nvPr>
        </p:nvSpPr>
        <p:spPr>
          <a:xfrm>
            <a:off x="5887089" y="2718125"/>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294" name="Google Shape;294;p15"/>
          <p:cNvSpPr txBox="1">
            <a:spLocks noGrp="1"/>
          </p:cNvSpPr>
          <p:nvPr>
            <p:ph type="title" idx="8" hasCustomPrompt="1"/>
          </p:nvPr>
        </p:nvSpPr>
        <p:spPr>
          <a:xfrm>
            <a:off x="4180564" y="2466325"/>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295" name="Google Shape;295;p15"/>
          <p:cNvSpPr txBox="1">
            <a:spLocks noGrp="1"/>
          </p:cNvSpPr>
          <p:nvPr>
            <p:ph type="title" idx="9"/>
          </p:nvPr>
        </p:nvSpPr>
        <p:spPr>
          <a:xfrm>
            <a:off x="5887089" y="3619725"/>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296" name="Google Shape;296;p15"/>
          <p:cNvSpPr txBox="1">
            <a:spLocks noGrp="1"/>
          </p:cNvSpPr>
          <p:nvPr>
            <p:ph type="subTitle" idx="13"/>
          </p:nvPr>
        </p:nvSpPr>
        <p:spPr>
          <a:xfrm>
            <a:off x="5887089" y="4000475"/>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297" name="Google Shape;297;p15"/>
          <p:cNvSpPr txBox="1">
            <a:spLocks noGrp="1"/>
          </p:cNvSpPr>
          <p:nvPr>
            <p:ph type="title" idx="14" hasCustomPrompt="1"/>
          </p:nvPr>
        </p:nvSpPr>
        <p:spPr>
          <a:xfrm>
            <a:off x="4180564" y="3748675"/>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298" name="Google Shape;298;p15"/>
          <p:cNvSpPr txBox="1">
            <a:spLocks noGrp="1"/>
          </p:cNvSpPr>
          <p:nvPr>
            <p:ph type="title" idx="15"/>
          </p:nvPr>
        </p:nvSpPr>
        <p:spPr>
          <a:xfrm>
            <a:off x="5887089" y="1055025"/>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299" name="Google Shape;299;p15"/>
          <p:cNvSpPr txBox="1">
            <a:spLocks noGrp="1"/>
          </p:cNvSpPr>
          <p:nvPr>
            <p:ph type="subTitle" idx="16"/>
          </p:nvPr>
        </p:nvSpPr>
        <p:spPr>
          <a:xfrm>
            <a:off x="5887089" y="1435775"/>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300" name="Google Shape;300;p15"/>
          <p:cNvSpPr txBox="1">
            <a:spLocks noGrp="1"/>
          </p:cNvSpPr>
          <p:nvPr>
            <p:ph type="title" idx="17" hasCustomPrompt="1"/>
          </p:nvPr>
        </p:nvSpPr>
        <p:spPr>
          <a:xfrm>
            <a:off x="4180564" y="1183975"/>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301" name="Google Shape;301;p15"/>
          <p:cNvSpPr txBox="1">
            <a:spLocks noGrp="1"/>
          </p:cNvSpPr>
          <p:nvPr>
            <p:ph type="title" idx="18"/>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302" name="Google Shape;302;p15"/>
          <p:cNvCxnSpPr/>
          <p:nvPr/>
        </p:nvCxnSpPr>
        <p:spPr>
          <a:xfrm>
            <a:off x="1967750" y="4777038"/>
            <a:ext cx="7271400" cy="0"/>
          </a:xfrm>
          <a:prstGeom prst="straightConnector1">
            <a:avLst/>
          </a:prstGeom>
          <a:noFill/>
          <a:ln w="9525" cap="flat" cmpd="sng">
            <a:solidFill>
              <a:srgbClr val="0C343D"/>
            </a:solidFill>
            <a:prstDash val="solid"/>
            <a:round/>
            <a:headEnd type="none" w="med" len="med"/>
            <a:tailEnd type="none" w="med" len="med"/>
          </a:ln>
        </p:spPr>
      </p:cxnSp>
      <p:grpSp>
        <p:nvGrpSpPr>
          <p:cNvPr id="303" name="Google Shape;303;p15"/>
          <p:cNvGrpSpPr/>
          <p:nvPr/>
        </p:nvGrpSpPr>
        <p:grpSpPr>
          <a:xfrm>
            <a:off x="250425" y="4772875"/>
            <a:ext cx="1193550" cy="205725"/>
            <a:chOff x="250425" y="4752475"/>
            <a:chExt cx="1193550" cy="205725"/>
          </a:xfrm>
        </p:grpSpPr>
        <p:grpSp>
          <p:nvGrpSpPr>
            <p:cNvPr id="304" name="Google Shape;304;p15"/>
            <p:cNvGrpSpPr/>
            <p:nvPr/>
          </p:nvGrpSpPr>
          <p:grpSpPr>
            <a:xfrm>
              <a:off x="250425" y="4890100"/>
              <a:ext cx="1193550" cy="68100"/>
              <a:chOff x="557300" y="431950"/>
              <a:chExt cx="1193550" cy="68100"/>
            </a:xfrm>
          </p:grpSpPr>
          <p:sp>
            <p:nvSpPr>
              <p:cNvPr id="305" name="Google Shape;305;p1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5"/>
            <p:cNvGrpSpPr/>
            <p:nvPr/>
          </p:nvGrpSpPr>
          <p:grpSpPr>
            <a:xfrm>
              <a:off x="250425" y="4752475"/>
              <a:ext cx="1193550" cy="68100"/>
              <a:chOff x="557300" y="431950"/>
              <a:chExt cx="1193550" cy="68100"/>
            </a:xfrm>
          </p:grpSpPr>
          <p:sp>
            <p:nvSpPr>
              <p:cNvPr id="313" name="Google Shape;313;p1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15"/>
          <p:cNvGrpSpPr/>
          <p:nvPr/>
        </p:nvGrpSpPr>
        <p:grpSpPr>
          <a:xfrm>
            <a:off x="7718425" y="193250"/>
            <a:ext cx="1193550" cy="68100"/>
            <a:chOff x="557300" y="431950"/>
            <a:chExt cx="1193550" cy="68100"/>
          </a:xfrm>
        </p:grpSpPr>
        <p:sp>
          <p:nvSpPr>
            <p:cNvPr id="321" name="Google Shape;321;p1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SECTION_TITLE_AND_DESCRIPTION_1_1_2">
    <p:spTree>
      <p:nvGrpSpPr>
        <p:cNvPr id="1" name="Shape 328"/>
        <p:cNvGrpSpPr/>
        <p:nvPr/>
      </p:nvGrpSpPr>
      <p:grpSpPr>
        <a:xfrm>
          <a:off x="0" y="0"/>
          <a:ext cx="0" cy="0"/>
          <a:chOff x="0" y="0"/>
          <a:chExt cx="0" cy="0"/>
        </a:xfrm>
      </p:grpSpPr>
      <p:sp>
        <p:nvSpPr>
          <p:cNvPr id="329" name="Google Shape;329;p16"/>
          <p:cNvSpPr txBox="1">
            <a:spLocks noGrp="1"/>
          </p:cNvSpPr>
          <p:nvPr>
            <p:ph type="title"/>
          </p:nvPr>
        </p:nvSpPr>
        <p:spPr>
          <a:xfrm>
            <a:off x="4857400" y="3472700"/>
            <a:ext cx="2403900" cy="41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Montserrat Medium"/>
              <a:buNone/>
              <a:defRPr sz="1600">
                <a:solidFill>
                  <a:schemeClr val="accent3"/>
                </a:solidFill>
                <a:latin typeface="Montserrat Medium"/>
                <a:ea typeface="Montserrat Medium"/>
                <a:cs typeface="Montserrat Medium"/>
                <a:sym typeface="Montserrat Medium"/>
              </a:defRPr>
            </a:lvl1pPr>
            <a:lvl2pPr lvl="1"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2pPr>
            <a:lvl3pPr lvl="2"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3pPr>
            <a:lvl4pPr lvl="3"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4pPr>
            <a:lvl5pPr lvl="4"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5pPr>
            <a:lvl6pPr lvl="5"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6pPr>
            <a:lvl7pPr lvl="6"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7pPr>
            <a:lvl8pPr lvl="7"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8pPr>
            <a:lvl9pPr lvl="8"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9pPr>
          </a:lstStyle>
          <a:p>
            <a:endParaRPr/>
          </a:p>
        </p:txBody>
      </p:sp>
      <p:sp>
        <p:nvSpPr>
          <p:cNvPr id="330" name="Google Shape;330;p16"/>
          <p:cNvSpPr txBox="1">
            <a:spLocks noGrp="1"/>
          </p:cNvSpPr>
          <p:nvPr>
            <p:ph type="subTitle" idx="1"/>
          </p:nvPr>
        </p:nvSpPr>
        <p:spPr>
          <a:xfrm>
            <a:off x="4857409" y="1252600"/>
            <a:ext cx="3571800" cy="204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Montserrat"/>
              <a:buNone/>
              <a:defRPr sz="22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accent3"/>
              </a:buClr>
              <a:buSzPts val="2200"/>
              <a:buNone/>
              <a:defRPr sz="2200">
                <a:solidFill>
                  <a:schemeClr val="accent3"/>
                </a:solidFill>
              </a:defRPr>
            </a:lvl2pPr>
            <a:lvl3pPr lvl="2" rtl="0">
              <a:lnSpc>
                <a:spcPct val="100000"/>
              </a:lnSpc>
              <a:spcBef>
                <a:spcPts val="0"/>
              </a:spcBef>
              <a:spcAft>
                <a:spcPts val="0"/>
              </a:spcAft>
              <a:buClr>
                <a:schemeClr val="accent3"/>
              </a:buClr>
              <a:buSzPts val="2200"/>
              <a:buNone/>
              <a:defRPr sz="2200">
                <a:solidFill>
                  <a:schemeClr val="accent3"/>
                </a:solidFill>
              </a:defRPr>
            </a:lvl3pPr>
            <a:lvl4pPr lvl="3" rtl="0">
              <a:lnSpc>
                <a:spcPct val="100000"/>
              </a:lnSpc>
              <a:spcBef>
                <a:spcPts val="0"/>
              </a:spcBef>
              <a:spcAft>
                <a:spcPts val="0"/>
              </a:spcAft>
              <a:buClr>
                <a:schemeClr val="accent3"/>
              </a:buClr>
              <a:buSzPts val="2200"/>
              <a:buNone/>
              <a:defRPr sz="2200">
                <a:solidFill>
                  <a:schemeClr val="accent3"/>
                </a:solidFill>
              </a:defRPr>
            </a:lvl4pPr>
            <a:lvl5pPr lvl="4" rtl="0">
              <a:lnSpc>
                <a:spcPct val="100000"/>
              </a:lnSpc>
              <a:spcBef>
                <a:spcPts val="0"/>
              </a:spcBef>
              <a:spcAft>
                <a:spcPts val="0"/>
              </a:spcAft>
              <a:buClr>
                <a:schemeClr val="accent3"/>
              </a:buClr>
              <a:buSzPts val="2200"/>
              <a:buNone/>
              <a:defRPr sz="2200">
                <a:solidFill>
                  <a:schemeClr val="accent3"/>
                </a:solidFill>
              </a:defRPr>
            </a:lvl5pPr>
            <a:lvl6pPr lvl="5" rtl="0">
              <a:lnSpc>
                <a:spcPct val="100000"/>
              </a:lnSpc>
              <a:spcBef>
                <a:spcPts val="0"/>
              </a:spcBef>
              <a:spcAft>
                <a:spcPts val="0"/>
              </a:spcAft>
              <a:buClr>
                <a:schemeClr val="accent3"/>
              </a:buClr>
              <a:buSzPts val="2200"/>
              <a:buNone/>
              <a:defRPr sz="2200">
                <a:solidFill>
                  <a:schemeClr val="accent3"/>
                </a:solidFill>
              </a:defRPr>
            </a:lvl6pPr>
            <a:lvl7pPr lvl="6" rtl="0">
              <a:lnSpc>
                <a:spcPct val="100000"/>
              </a:lnSpc>
              <a:spcBef>
                <a:spcPts val="0"/>
              </a:spcBef>
              <a:spcAft>
                <a:spcPts val="0"/>
              </a:spcAft>
              <a:buClr>
                <a:schemeClr val="accent3"/>
              </a:buClr>
              <a:buSzPts val="2200"/>
              <a:buNone/>
              <a:defRPr sz="2200">
                <a:solidFill>
                  <a:schemeClr val="accent3"/>
                </a:solidFill>
              </a:defRPr>
            </a:lvl7pPr>
            <a:lvl8pPr lvl="7" rtl="0">
              <a:lnSpc>
                <a:spcPct val="100000"/>
              </a:lnSpc>
              <a:spcBef>
                <a:spcPts val="0"/>
              </a:spcBef>
              <a:spcAft>
                <a:spcPts val="0"/>
              </a:spcAft>
              <a:buClr>
                <a:schemeClr val="accent3"/>
              </a:buClr>
              <a:buSzPts val="2200"/>
              <a:buNone/>
              <a:defRPr sz="2200">
                <a:solidFill>
                  <a:schemeClr val="accent3"/>
                </a:solidFill>
              </a:defRPr>
            </a:lvl8pPr>
            <a:lvl9pPr lvl="8" rtl="0">
              <a:lnSpc>
                <a:spcPct val="100000"/>
              </a:lnSpc>
              <a:spcBef>
                <a:spcPts val="0"/>
              </a:spcBef>
              <a:spcAft>
                <a:spcPts val="0"/>
              </a:spcAft>
              <a:buClr>
                <a:schemeClr val="accent3"/>
              </a:buClr>
              <a:buSzPts val="2200"/>
              <a:buNone/>
              <a:defRPr sz="2200">
                <a:solidFill>
                  <a:schemeClr val="accent3"/>
                </a:solidFill>
              </a:defRPr>
            </a:lvl9pPr>
          </a:lstStyle>
          <a:p>
            <a:endParaRPr/>
          </a:p>
        </p:txBody>
      </p:sp>
      <p:grpSp>
        <p:nvGrpSpPr>
          <p:cNvPr id="331" name="Google Shape;331;p16"/>
          <p:cNvGrpSpPr/>
          <p:nvPr/>
        </p:nvGrpSpPr>
        <p:grpSpPr>
          <a:xfrm rot="-5400000">
            <a:off x="-140350" y="687150"/>
            <a:ext cx="1193550" cy="205725"/>
            <a:chOff x="250425" y="4752475"/>
            <a:chExt cx="1193550" cy="205725"/>
          </a:xfrm>
        </p:grpSpPr>
        <p:grpSp>
          <p:nvGrpSpPr>
            <p:cNvPr id="332" name="Google Shape;332;p16"/>
            <p:cNvGrpSpPr/>
            <p:nvPr/>
          </p:nvGrpSpPr>
          <p:grpSpPr>
            <a:xfrm>
              <a:off x="250425" y="4890100"/>
              <a:ext cx="1193550" cy="68100"/>
              <a:chOff x="557300" y="431950"/>
              <a:chExt cx="1193550" cy="68100"/>
            </a:xfrm>
          </p:grpSpPr>
          <p:sp>
            <p:nvSpPr>
              <p:cNvPr id="333" name="Google Shape;333;p1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6"/>
            <p:cNvGrpSpPr/>
            <p:nvPr/>
          </p:nvGrpSpPr>
          <p:grpSpPr>
            <a:xfrm>
              <a:off x="250425" y="4752475"/>
              <a:ext cx="1193550" cy="68100"/>
              <a:chOff x="557300" y="431950"/>
              <a:chExt cx="1193550" cy="68100"/>
            </a:xfrm>
          </p:grpSpPr>
          <p:sp>
            <p:nvSpPr>
              <p:cNvPr id="341" name="Google Shape;341;p1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8" name="Google Shape;348;p16"/>
          <p:cNvGrpSpPr/>
          <p:nvPr/>
        </p:nvGrpSpPr>
        <p:grpSpPr>
          <a:xfrm>
            <a:off x="7733867" y="4910500"/>
            <a:ext cx="1193550" cy="68100"/>
            <a:chOff x="557300" y="431950"/>
            <a:chExt cx="1193550" cy="68100"/>
          </a:xfrm>
        </p:grpSpPr>
        <p:sp>
          <p:nvSpPr>
            <p:cNvPr id="349" name="Google Shape;349;p16"/>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356"/>
        <p:cNvGrpSpPr/>
        <p:nvPr/>
      </p:nvGrpSpPr>
      <p:grpSpPr>
        <a:xfrm>
          <a:off x="0" y="0"/>
          <a:ext cx="0" cy="0"/>
          <a:chOff x="0" y="0"/>
          <a:chExt cx="0" cy="0"/>
        </a:xfrm>
      </p:grpSpPr>
      <p:sp>
        <p:nvSpPr>
          <p:cNvPr id="357" name="Google Shape;357;p17"/>
          <p:cNvSpPr txBox="1">
            <a:spLocks noGrp="1"/>
          </p:cNvSpPr>
          <p:nvPr>
            <p:ph type="title"/>
          </p:nvPr>
        </p:nvSpPr>
        <p:spPr>
          <a:xfrm>
            <a:off x="5887089" y="2464722"/>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358" name="Google Shape;358;p17"/>
          <p:cNvSpPr txBox="1">
            <a:spLocks noGrp="1"/>
          </p:cNvSpPr>
          <p:nvPr>
            <p:ph type="subTitle" idx="1"/>
          </p:nvPr>
        </p:nvSpPr>
        <p:spPr>
          <a:xfrm>
            <a:off x="5887089" y="2814767"/>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359" name="Google Shape;359;p17"/>
          <p:cNvSpPr txBox="1">
            <a:spLocks noGrp="1"/>
          </p:cNvSpPr>
          <p:nvPr>
            <p:ph type="title" idx="2"/>
          </p:nvPr>
        </p:nvSpPr>
        <p:spPr>
          <a:xfrm>
            <a:off x="5887089" y="3626759"/>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360" name="Google Shape;360;p17"/>
          <p:cNvSpPr txBox="1">
            <a:spLocks noGrp="1"/>
          </p:cNvSpPr>
          <p:nvPr>
            <p:ph type="subTitle" idx="3"/>
          </p:nvPr>
        </p:nvSpPr>
        <p:spPr>
          <a:xfrm>
            <a:off x="5887089" y="3976804"/>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361" name="Google Shape;361;p17"/>
          <p:cNvSpPr txBox="1">
            <a:spLocks noGrp="1"/>
          </p:cNvSpPr>
          <p:nvPr>
            <p:ph type="title" idx="4"/>
          </p:nvPr>
        </p:nvSpPr>
        <p:spPr>
          <a:xfrm>
            <a:off x="5887089" y="1302685"/>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362" name="Google Shape;362;p17"/>
          <p:cNvSpPr txBox="1">
            <a:spLocks noGrp="1"/>
          </p:cNvSpPr>
          <p:nvPr>
            <p:ph type="subTitle" idx="5"/>
          </p:nvPr>
        </p:nvSpPr>
        <p:spPr>
          <a:xfrm>
            <a:off x="5887089" y="1652730"/>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363" name="Google Shape;363;p17"/>
          <p:cNvSpPr txBox="1">
            <a:spLocks noGrp="1"/>
          </p:cNvSpPr>
          <p:nvPr>
            <p:ph type="title" idx="6"/>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364" name="Google Shape;364;p17"/>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365" name="Google Shape;365;p17"/>
          <p:cNvGrpSpPr/>
          <p:nvPr/>
        </p:nvGrpSpPr>
        <p:grpSpPr>
          <a:xfrm>
            <a:off x="7718425" y="193250"/>
            <a:ext cx="1193550" cy="68100"/>
            <a:chOff x="557300" y="431950"/>
            <a:chExt cx="1193550" cy="68100"/>
          </a:xfrm>
        </p:grpSpPr>
        <p:sp>
          <p:nvSpPr>
            <p:cNvPr id="366" name="Google Shape;366;p1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7" name="Google Shape;367;p1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8" name="Google Shape;368;p1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9" name="Google Shape;369;p1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70" name="Google Shape;370;p1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71" name="Google Shape;371;p1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72" name="Google Shape;372;p1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
  <p:cSld name="SECTION_TITLE_AND_DESCRIPTION_1_1_1">
    <p:spTree>
      <p:nvGrpSpPr>
        <p:cNvPr id="1" name="Shape 373"/>
        <p:cNvGrpSpPr/>
        <p:nvPr/>
      </p:nvGrpSpPr>
      <p:grpSpPr>
        <a:xfrm>
          <a:off x="0" y="0"/>
          <a:ext cx="0" cy="0"/>
          <a:chOff x="0" y="0"/>
          <a:chExt cx="0" cy="0"/>
        </a:xfrm>
      </p:grpSpPr>
      <p:sp>
        <p:nvSpPr>
          <p:cNvPr id="374" name="Google Shape;374;p18"/>
          <p:cNvSpPr txBox="1">
            <a:spLocks noGrp="1"/>
          </p:cNvSpPr>
          <p:nvPr>
            <p:ph type="title"/>
          </p:nvPr>
        </p:nvSpPr>
        <p:spPr>
          <a:xfrm>
            <a:off x="2885099" y="2607200"/>
            <a:ext cx="1861200" cy="41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9pPr>
          </a:lstStyle>
          <a:p>
            <a:endParaRPr/>
          </a:p>
        </p:txBody>
      </p:sp>
      <p:sp>
        <p:nvSpPr>
          <p:cNvPr id="375" name="Google Shape;375;p18"/>
          <p:cNvSpPr txBox="1">
            <a:spLocks noGrp="1"/>
          </p:cNvSpPr>
          <p:nvPr>
            <p:ph type="subTitle" idx="1"/>
          </p:nvPr>
        </p:nvSpPr>
        <p:spPr>
          <a:xfrm>
            <a:off x="2885101" y="1598427"/>
            <a:ext cx="1861200" cy="94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600"/>
              <a:buNone/>
              <a:defRPr sz="16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376" name="Google Shape;376;p18"/>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377" name="Google Shape;377;p18"/>
          <p:cNvSpPr txBox="1">
            <a:spLocks noGrp="1"/>
          </p:cNvSpPr>
          <p:nvPr>
            <p:ph type="title" idx="3"/>
          </p:nvPr>
        </p:nvSpPr>
        <p:spPr>
          <a:xfrm>
            <a:off x="4384952" y="4103063"/>
            <a:ext cx="1861200" cy="418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1pPr>
            <a:lvl2pPr lvl="1"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2pPr>
            <a:lvl3pPr lvl="2"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3pPr>
            <a:lvl4pPr lvl="3"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4pPr>
            <a:lvl5pPr lvl="4"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5pPr>
            <a:lvl6pPr lvl="5"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6pPr>
            <a:lvl7pPr lvl="6"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7pPr>
            <a:lvl8pPr lvl="7"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8pPr>
            <a:lvl9pPr lvl="8"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9pPr>
          </a:lstStyle>
          <a:p>
            <a:endParaRPr/>
          </a:p>
        </p:txBody>
      </p:sp>
      <p:sp>
        <p:nvSpPr>
          <p:cNvPr id="378" name="Google Shape;378;p18"/>
          <p:cNvSpPr txBox="1">
            <a:spLocks noGrp="1"/>
          </p:cNvSpPr>
          <p:nvPr>
            <p:ph type="subTitle" idx="4"/>
          </p:nvPr>
        </p:nvSpPr>
        <p:spPr>
          <a:xfrm>
            <a:off x="4384953" y="3094300"/>
            <a:ext cx="1861200" cy="941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3"/>
              </a:buClr>
              <a:buSzPts val="1600"/>
              <a:buNone/>
              <a:defRPr sz="1600">
                <a:solidFill>
                  <a:schemeClr val="accent3"/>
                </a:solidFill>
              </a:defRPr>
            </a:lvl1pPr>
            <a:lvl2pPr lvl="1" algn="r" rtl="0">
              <a:lnSpc>
                <a:spcPct val="100000"/>
              </a:lnSpc>
              <a:spcBef>
                <a:spcPts val="0"/>
              </a:spcBef>
              <a:spcAft>
                <a:spcPts val="0"/>
              </a:spcAft>
              <a:buClr>
                <a:schemeClr val="accent3"/>
              </a:buClr>
              <a:buSzPts val="2100"/>
              <a:buNone/>
              <a:defRPr sz="2100">
                <a:solidFill>
                  <a:schemeClr val="accent3"/>
                </a:solidFill>
              </a:defRPr>
            </a:lvl2pPr>
            <a:lvl3pPr lvl="2" algn="r" rtl="0">
              <a:lnSpc>
                <a:spcPct val="100000"/>
              </a:lnSpc>
              <a:spcBef>
                <a:spcPts val="0"/>
              </a:spcBef>
              <a:spcAft>
                <a:spcPts val="0"/>
              </a:spcAft>
              <a:buClr>
                <a:schemeClr val="accent3"/>
              </a:buClr>
              <a:buSzPts val="2100"/>
              <a:buNone/>
              <a:defRPr sz="2100">
                <a:solidFill>
                  <a:schemeClr val="accent3"/>
                </a:solidFill>
              </a:defRPr>
            </a:lvl3pPr>
            <a:lvl4pPr lvl="3" algn="r" rtl="0">
              <a:lnSpc>
                <a:spcPct val="100000"/>
              </a:lnSpc>
              <a:spcBef>
                <a:spcPts val="0"/>
              </a:spcBef>
              <a:spcAft>
                <a:spcPts val="0"/>
              </a:spcAft>
              <a:buClr>
                <a:schemeClr val="accent3"/>
              </a:buClr>
              <a:buSzPts val="2100"/>
              <a:buNone/>
              <a:defRPr sz="2100">
                <a:solidFill>
                  <a:schemeClr val="accent3"/>
                </a:solidFill>
              </a:defRPr>
            </a:lvl4pPr>
            <a:lvl5pPr lvl="4" algn="r" rtl="0">
              <a:lnSpc>
                <a:spcPct val="100000"/>
              </a:lnSpc>
              <a:spcBef>
                <a:spcPts val="0"/>
              </a:spcBef>
              <a:spcAft>
                <a:spcPts val="0"/>
              </a:spcAft>
              <a:buClr>
                <a:schemeClr val="accent3"/>
              </a:buClr>
              <a:buSzPts val="2100"/>
              <a:buNone/>
              <a:defRPr sz="2100">
                <a:solidFill>
                  <a:schemeClr val="accent3"/>
                </a:solidFill>
              </a:defRPr>
            </a:lvl5pPr>
            <a:lvl6pPr lvl="5" algn="r" rtl="0">
              <a:lnSpc>
                <a:spcPct val="100000"/>
              </a:lnSpc>
              <a:spcBef>
                <a:spcPts val="0"/>
              </a:spcBef>
              <a:spcAft>
                <a:spcPts val="0"/>
              </a:spcAft>
              <a:buClr>
                <a:schemeClr val="accent3"/>
              </a:buClr>
              <a:buSzPts val="2100"/>
              <a:buNone/>
              <a:defRPr sz="2100">
                <a:solidFill>
                  <a:schemeClr val="accent3"/>
                </a:solidFill>
              </a:defRPr>
            </a:lvl6pPr>
            <a:lvl7pPr lvl="6" algn="r" rtl="0">
              <a:lnSpc>
                <a:spcPct val="100000"/>
              </a:lnSpc>
              <a:spcBef>
                <a:spcPts val="0"/>
              </a:spcBef>
              <a:spcAft>
                <a:spcPts val="0"/>
              </a:spcAft>
              <a:buClr>
                <a:schemeClr val="accent3"/>
              </a:buClr>
              <a:buSzPts val="2100"/>
              <a:buNone/>
              <a:defRPr sz="2100">
                <a:solidFill>
                  <a:schemeClr val="accent3"/>
                </a:solidFill>
              </a:defRPr>
            </a:lvl7pPr>
            <a:lvl8pPr lvl="7" algn="r" rtl="0">
              <a:lnSpc>
                <a:spcPct val="100000"/>
              </a:lnSpc>
              <a:spcBef>
                <a:spcPts val="0"/>
              </a:spcBef>
              <a:spcAft>
                <a:spcPts val="0"/>
              </a:spcAft>
              <a:buClr>
                <a:schemeClr val="accent3"/>
              </a:buClr>
              <a:buSzPts val="2100"/>
              <a:buNone/>
              <a:defRPr sz="2100">
                <a:solidFill>
                  <a:schemeClr val="accent3"/>
                </a:solidFill>
              </a:defRPr>
            </a:lvl8pPr>
            <a:lvl9pPr lvl="8" algn="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379" name="Google Shape;379;p18"/>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cxnSp>
        <p:nvCxnSpPr>
          <p:cNvPr id="380" name="Google Shape;380;p18"/>
          <p:cNvCxnSpPr/>
          <p:nvPr/>
        </p:nvCxnSpPr>
        <p:spPr>
          <a:xfrm>
            <a:off x="6397600" y="1462325"/>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381" name="Google Shape;381;p18"/>
          <p:cNvGrpSpPr/>
          <p:nvPr/>
        </p:nvGrpSpPr>
        <p:grpSpPr>
          <a:xfrm rot="-5400000">
            <a:off x="8047016" y="396097"/>
            <a:ext cx="486100" cy="1193550"/>
            <a:chOff x="8255228" y="345697"/>
            <a:chExt cx="486100" cy="1193550"/>
          </a:xfrm>
        </p:grpSpPr>
        <p:grpSp>
          <p:nvGrpSpPr>
            <p:cNvPr id="382" name="Google Shape;382;p18"/>
            <p:cNvGrpSpPr/>
            <p:nvPr/>
          </p:nvGrpSpPr>
          <p:grpSpPr>
            <a:xfrm rot="-5400000">
              <a:off x="8041690" y="839610"/>
              <a:ext cx="1193550" cy="205725"/>
              <a:chOff x="250425" y="4752475"/>
              <a:chExt cx="1193550" cy="205725"/>
            </a:xfrm>
          </p:grpSpPr>
          <p:grpSp>
            <p:nvGrpSpPr>
              <p:cNvPr id="383" name="Google Shape;383;p18"/>
              <p:cNvGrpSpPr/>
              <p:nvPr/>
            </p:nvGrpSpPr>
            <p:grpSpPr>
              <a:xfrm>
                <a:off x="250425" y="4890100"/>
                <a:ext cx="1193550" cy="68100"/>
                <a:chOff x="557300" y="431950"/>
                <a:chExt cx="1193550" cy="68100"/>
              </a:xfrm>
            </p:grpSpPr>
            <p:sp>
              <p:nvSpPr>
                <p:cNvPr id="384" name="Google Shape;384;p1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18"/>
              <p:cNvGrpSpPr/>
              <p:nvPr/>
            </p:nvGrpSpPr>
            <p:grpSpPr>
              <a:xfrm>
                <a:off x="250425" y="4752475"/>
                <a:ext cx="1193550" cy="68100"/>
                <a:chOff x="557300" y="431950"/>
                <a:chExt cx="1193550" cy="68100"/>
              </a:xfrm>
            </p:grpSpPr>
            <p:sp>
              <p:nvSpPr>
                <p:cNvPr id="392" name="Google Shape;392;p1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9" name="Google Shape;399;p18"/>
            <p:cNvGrpSpPr/>
            <p:nvPr/>
          </p:nvGrpSpPr>
          <p:grpSpPr>
            <a:xfrm rot="-5400000">
              <a:off x="7761315" y="839610"/>
              <a:ext cx="1193550" cy="205725"/>
              <a:chOff x="250425" y="4752475"/>
              <a:chExt cx="1193550" cy="205725"/>
            </a:xfrm>
          </p:grpSpPr>
          <p:grpSp>
            <p:nvGrpSpPr>
              <p:cNvPr id="400" name="Google Shape;400;p18"/>
              <p:cNvGrpSpPr/>
              <p:nvPr/>
            </p:nvGrpSpPr>
            <p:grpSpPr>
              <a:xfrm>
                <a:off x="250425" y="4890100"/>
                <a:ext cx="1193550" cy="68100"/>
                <a:chOff x="557300" y="431950"/>
                <a:chExt cx="1193550" cy="68100"/>
              </a:xfrm>
            </p:grpSpPr>
            <p:sp>
              <p:nvSpPr>
                <p:cNvPr id="401" name="Google Shape;401;p1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8"/>
              <p:cNvGrpSpPr/>
              <p:nvPr/>
            </p:nvGrpSpPr>
            <p:grpSpPr>
              <a:xfrm>
                <a:off x="250425" y="4752475"/>
                <a:ext cx="1193550" cy="68100"/>
                <a:chOff x="557300" y="431950"/>
                <a:chExt cx="1193550" cy="68100"/>
              </a:xfrm>
            </p:grpSpPr>
            <p:sp>
              <p:nvSpPr>
                <p:cNvPr id="409" name="Google Shape;409;p1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6" name="Google Shape;416;p18"/>
          <p:cNvGrpSpPr/>
          <p:nvPr/>
        </p:nvGrpSpPr>
        <p:grpSpPr>
          <a:xfrm>
            <a:off x="250425" y="4910500"/>
            <a:ext cx="1193550" cy="68100"/>
            <a:chOff x="557300" y="431950"/>
            <a:chExt cx="1193550" cy="68100"/>
          </a:xfrm>
        </p:grpSpPr>
        <p:sp>
          <p:nvSpPr>
            <p:cNvPr id="417" name="Google Shape;417;p1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Title">
  <p:cSld name="MAIN_POINT_1">
    <p:bg>
      <p:bgPr>
        <a:solidFill>
          <a:srgbClr val="F0F0F0"/>
        </a:solidFill>
        <a:effectLst/>
      </p:bgPr>
    </p:bg>
    <p:spTree>
      <p:nvGrpSpPr>
        <p:cNvPr id="1" name="Shape 424"/>
        <p:cNvGrpSpPr/>
        <p:nvPr/>
      </p:nvGrpSpPr>
      <p:grpSpPr>
        <a:xfrm>
          <a:off x="0" y="0"/>
          <a:ext cx="0" cy="0"/>
          <a:chOff x="0" y="0"/>
          <a:chExt cx="0" cy="0"/>
        </a:xfrm>
      </p:grpSpPr>
      <p:sp>
        <p:nvSpPr>
          <p:cNvPr id="425" name="Google Shape;425;p19"/>
          <p:cNvSpPr/>
          <p:nvPr/>
        </p:nvSpPr>
        <p:spPr>
          <a:xfrm>
            <a:off x="-19375" y="-10550"/>
            <a:ext cx="91992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rot="5400000">
            <a:off x="1085225" y="-1085100"/>
            <a:ext cx="2688000" cy="4858200"/>
          </a:xfrm>
          <a:prstGeom prst="snip1Rect">
            <a:avLst>
              <a:gd name="adj" fmla="val 381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txBox="1">
            <a:spLocks noGrp="1"/>
          </p:cNvSpPr>
          <p:nvPr>
            <p:ph type="title"/>
          </p:nvPr>
        </p:nvSpPr>
        <p:spPr>
          <a:xfrm>
            <a:off x="786525" y="568525"/>
            <a:ext cx="4095600" cy="1679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grpSp>
        <p:nvGrpSpPr>
          <p:cNvPr id="428" name="Google Shape;428;p19"/>
          <p:cNvGrpSpPr/>
          <p:nvPr/>
        </p:nvGrpSpPr>
        <p:grpSpPr>
          <a:xfrm rot="-5400000">
            <a:off x="8110503" y="908422"/>
            <a:ext cx="1193550" cy="68100"/>
            <a:chOff x="557300" y="431950"/>
            <a:chExt cx="1193550" cy="68100"/>
          </a:xfrm>
        </p:grpSpPr>
        <p:sp>
          <p:nvSpPr>
            <p:cNvPr id="429" name="Google Shape;429;p1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19"/>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grpSp>
        <p:nvGrpSpPr>
          <p:cNvPr id="437" name="Google Shape;437;p19"/>
          <p:cNvGrpSpPr/>
          <p:nvPr/>
        </p:nvGrpSpPr>
        <p:grpSpPr>
          <a:xfrm rot="-5400000">
            <a:off x="604141" y="4138772"/>
            <a:ext cx="486100" cy="1193550"/>
            <a:chOff x="8255228" y="345697"/>
            <a:chExt cx="486100" cy="1193550"/>
          </a:xfrm>
        </p:grpSpPr>
        <p:grpSp>
          <p:nvGrpSpPr>
            <p:cNvPr id="438" name="Google Shape;438;p19"/>
            <p:cNvGrpSpPr/>
            <p:nvPr/>
          </p:nvGrpSpPr>
          <p:grpSpPr>
            <a:xfrm rot="-5400000">
              <a:off x="8041690" y="839610"/>
              <a:ext cx="1193550" cy="205725"/>
              <a:chOff x="250425" y="4752475"/>
              <a:chExt cx="1193550" cy="205725"/>
            </a:xfrm>
          </p:grpSpPr>
          <p:grpSp>
            <p:nvGrpSpPr>
              <p:cNvPr id="439" name="Google Shape;439;p19"/>
              <p:cNvGrpSpPr/>
              <p:nvPr/>
            </p:nvGrpSpPr>
            <p:grpSpPr>
              <a:xfrm>
                <a:off x="250425" y="4890100"/>
                <a:ext cx="1193550" cy="68100"/>
                <a:chOff x="557300" y="431950"/>
                <a:chExt cx="1193550" cy="68100"/>
              </a:xfrm>
            </p:grpSpPr>
            <p:sp>
              <p:nvSpPr>
                <p:cNvPr id="440" name="Google Shape;440;p19"/>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9"/>
              <p:cNvGrpSpPr/>
              <p:nvPr/>
            </p:nvGrpSpPr>
            <p:grpSpPr>
              <a:xfrm>
                <a:off x="250425" y="4752475"/>
                <a:ext cx="1193550" cy="68100"/>
                <a:chOff x="557300" y="431950"/>
                <a:chExt cx="1193550" cy="68100"/>
              </a:xfrm>
            </p:grpSpPr>
            <p:sp>
              <p:nvSpPr>
                <p:cNvPr id="448" name="Google Shape;448;p19"/>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19"/>
            <p:cNvGrpSpPr/>
            <p:nvPr/>
          </p:nvGrpSpPr>
          <p:grpSpPr>
            <a:xfrm rot="-5400000">
              <a:off x="7761315" y="839610"/>
              <a:ext cx="1193550" cy="205725"/>
              <a:chOff x="250425" y="4752475"/>
              <a:chExt cx="1193550" cy="205725"/>
            </a:xfrm>
          </p:grpSpPr>
          <p:grpSp>
            <p:nvGrpSpPr>
              <p:cNvPr id="456" name="Google Shape;456;p19"/>
              <p:cNvGrpSpPr/>
              <p:nvPr/>
            </p:nvGrpSpPr>
            <p:grpSpPr>
              <a:xfrm>
                <a:off x="250425" y="4890100"/>
                <a:ext cx="1193550" cy="68100"/>
                <a:chOff x="557300" y="431950"/>
                <a:chExt cx="1193550" cy="68100"/>
              </a:xfrm>
            </p:grpSpPr>
            <p:sp>
              <p:nvSpPr>
                <p:cNvPr id="457" name="Google Shape;457;p19"/>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19"/>
              <p:cNvGrpSpPr/>
              <p:nvPr/>
            </p:nvGrpSpPr>
            <p:grpSpPr>
              <a:xfrm>
                <a:off x="250425" y="4752475"/>
                <a:ext cx="1193550" cy="68100"/>
                <a:chOff x="557300" y="431950"/>
                <a:chExt cx="1193550" cy="68100"/>
              </a:xfrm>
            </p:grpSpPr>
            <p:sp>
              <p:nvSpPr>
                <p:cNvPr id="465" name="Google Shape;465;p19"/>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hree Columns 1">
  <p:cSld name="SECTION_TITLE_AND_DESCRIPTION_1_1_3">
    <p:spTree>
      <p:nvGrpSpPr>
        <p:cNvPr id="1" name="Shape 472"/>
        <p:cNvGrpSpPr/>
        <p:nvPr/>
      </p:nvGrpSpPr>
      <p:grpSpPr>
        <a:xfrm>
          <a:off x="0" y="0"/>
          <a:ext cx="0" cy="0"/>
          <a:chOff x="0" y="0"/>
          <a:chExt cx="0" cy="0"/>
        </a:xfrm>
      </p:grpSpPr>
      <p:sp>
        <p:nvSpPr>
          <p:cNvPr id="473" name="Google Shape;473;p20"/>
          <p:cNvSpPr txBox="1">
            <a:spLocks noGrp="1"/>
          </p:cNvSpPr>
          <p:nvPr>
            <p:ph type="title"/>
          </p:nvPr>
        </p:nvSpPr>
        <p:spPr>
          <a:xfrm>
            <a:off x="945148" y="3007900"/>
            <a:ext cx="1947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474" name="Google Shape;474;p20"/>
          <p:cNvSpPr txBox="1">
            <a:spLocks noGrp="1"/>
          </p:cNvSpPr>
          <p:nvPr>
            <p:ph type="subTitle" idx="1"/>
          </p:nvPr>
        </p:nvSpPr>
        <p:spPr>
          <a:xfrm>
            <a:off x="945150" y="3357951"/>
            <a:ext cx="19479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475" name="Google Shape;475;p20"/>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476" name="Google Shape;476;p20"/>
          <p:cNvSpPr txBox="1">
            <a:spLocks noGrp="1"/>
          </p:cNvSpPr>
          <p:nvPr>
            <p:ph type="title" idx="3"/>
          </p:nvPr>
        </p:nvSpPr>
        <p:spPr>
          <a:xfrm>
            <a:off x="3598048" y="3007900"/>
            <a:ext cx="1947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477" name="Google Shape;477;p20"/>
          <p:cNvSpPr txBox="1">
            <a:spLocks noGrp="1"/>
          </p:cNvSpPr>
          <p:nvPr>
            <p:ph type="subTitle" idx="4"/>
          </p:nvPr>
        </p:nvSpPr>
        <p:spPr>
          <a:xfrm>
            <a:off x="3598050" y="3357951"/>
            <a:ext cx="19479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478" name="Google Shape;478;p20"/>
          <p:cNvSpPr txBox="1">
            <a:spLocks noGrp="1"/>
          </p:cNvSpPr>
          <p:nvPr>
            <p:ph type="title" idx="5"/>
          </p:nvPr>
        </p:nvSpPr>
        <p:spPr>
          <a:xfrm>
            <a:off x="6250948" y="3007900"/>
            <a:ext cx="1947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479" name="Google Shape;479;p20"/>
          <p:cNvSpPr txBox="1">
            <a:spLocks noGrp="1"/>
          </p:cNvSpPr>
          <p:nvPr>
            <p:ph type="subTitle" idx="6"/>
          </p:nvPr>
        </p:nvSpPr>
        <p:spPr>
          <a:xfrm>
            <a:off x="6250950" y="3357951"/>
            <a:ext cx="19479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480" name="Google Shape;480;p20"/>
          <p:cNvCxnSpPr/>
          <p:nvPr/>
        </p:nvCxnSpPr>
        <p:spPr>
          <a:xfrm>
            <a:off x="-560741" y="4795950"/>
            <a:ext cx="5107800" cy="0"/>
          </a:xfrm>
          <a:prstGeom prst="straightConnector1">
            <a:avLst/>
          </a:prstGeom>
          <a:noFill/>
          <a:ln w="9525" cap="flat" cmpd="sng">
            <a:solidFill>
              <a:srgbClr val="0C343D"/>
            </a:solidFill>
            <a:prstDash val="solid"/>
            <a:round/>
            <a:headEnd type="none" w="med" len="med"/>
            <a:tailEnd type="none" w="med" len="med"/>
          </a:ln>
        </p:spPr>
      </p:cxnSp>
      <p:grpSp>
        <p:nvGrpSpPr>
          <p:cNvPr id="481" name="Google Shape;481;p20"/>
          <p:cNvGrpSpPr/>
          <p:nvPr/>
        </p:nvGrpSpPr>
        <p:grpSpPr>
          <a:xfrm>
            <a:off x="8425875" y="187273"/>
            <a:ext cx="486100" cy="1193550"/>
            <a:chOff x="8255228" y="345697"/>
            <a:chExt cx="486100" cy="1193550"/>
          </a:xfrm>
        </p:grpSpPr>
        <p:grpSp>
          <p:nvGrpSpPr>
            <p:cNvPr id="482" name="Google Shape;482;p20"/>
            <p:cNvGrpSpPr/>
            <p:nvPr/>
          </p:nvGrpSpPr>
          <p:grpSpPr>
            <a:xfrm rot="-5400000">
              <a:off x="8041690" y="839610"/>
              <a:ext cx="1193550" cy="205725"/>
              <a:chOff x="250425" y="4752475"/>
              <a:chExt cx="1193550" cy="205725"/>
            </a:xfrm>
          </p:grpSpPr>
          <p:grpSp>
            <p:nvGrpSpPr>
              <p:cNvPr id="483" name="Google Shape;483;p20"/>
              <p:cNvGrpSpPr/>
              <p:nvPr/>
            </p:nvGrpSpPr>
            <p:grpSpPr>
              <a:xfrm>
                <a:off x="250425" y="4890100"/>
                <a:ext cx="1193550" cy="68100"/>
                <a:chOff x="557300" y="431950"/>
                <a:chExt cx="1193550" cy="68100"/>
              </a:xfrm>
            </p:grpSpPr>
            <p:sp>
              <p:nvSpPr>
                <p:cNvPr id="484" name="Google Shape;484;p2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0"/>
              <p:cNvGrpSpPr/>
              <p:nvPr/>
            </p:nvGrpSpPr>
            <p:grpSpPr>
              <a:xfrm>
                <a:off x="250425" y="4752475"/>
                <a:ext cx="1193550" cy="68100"/>
                <a:chOff x="557300" y="431950"/>
                <a:chExt cx="1193550" cy="68100"/>
              </a:xfrm>
            </p:grpSpPr>
            <p:sp>
              <p:nvSpPr>
                <p:cNvPr id="492" name="Google Shape;492;p2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9" name="Google Shape;499;p20"/>
            <p:cNvGrpSpPr/>
            <p:nvPr/>
          </p:nvGrpSpPr>
          <p:grpSpPr>
            <a:xfrm rot="-5400000">
              <a:off x="7761315" y="839610"/>
              <a:ext cx="1193550" cy="205725"/>
              <a:chOff x="250425" y="4752475"/>
              <a:chExt cx="1193550" cy="205725"/>
            </a:xfrm>
          </p:grpSpPr>
          <p:grpSp>
            <p:nvGrpSpPr>
              <p:cNvPr id="500" name="Google Shape;500;p20"/>
              <p:cNvGrpSpPr/>
              <p:nvPr/>
            </p:nvGrpSpPr>
            <p:grpSpPr>
              <a:xfrm>
                <a:off x="250425" y="4890100"/>
                <a:ext cx="1193550" cy="68100"/>
                <a:chOff x="557300" y="431950"/>
                <a:chExt cx="1193550" cy="68100"/>
              </a:xfrm>
            </p:grpSpPr>
            <p:sp>
              <p:nvSpPr>
                <p:cNvPr id="501" name="Google Shape;501;p2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0"/>
              <p:cNvGrpSpPr/>
              <p:nvPr/>
            </p:nvGrpSpPr>
            <p:grpSpPr>
              <a:xfrm>
                <a:off x="250425" y="4752475"/>
                <a:ext cx="1193550" cy="68100"/>
                <a:chOff x="557300" y="431950"/>
                <a:chExt cx="1193550" cy="68100"/>
              </a:xfrm>
            </p:grpSpPr>
            <p:sp>
              <p:nvSpPr>
                <p:cNvPr id="509" name="Google Shape;509;p2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9375" y="-10550"/>
            <a:ext cx="91992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67900" y="-44325"/>
            <a:ext cx="5551950" cy="5239175"/>
          </a:xfrm>
          <a:custGeom>
            <a:avLst/>
            <a:gdLst/>
            <a:ahLst/>
            <a:cxnLst/>
            <a:rect l="l" t="t" r="r" b="b"/>
            <a:pathLst>
              <a:path w="222078" h="209567" extrusionOk="0">
                <a:moveTo>
                  <a:pt x="99119" y="174"/>
                </a:moveTo>
                <a:lnTo>
                  <a:pt x="222078" y="209567"/>
                </a:lnTo>
                <a:lnTo>
                  <a:pt x="0" y="207332"/>
                </a:lnTo>
                <a:lnTo>
                  <a:pt x="2274" y="0"/>
                </a:lnTo>
                <a:close/>
              </a:path>
            </a:pathLst>
          </a:custGeom>
          <a:solidFill>
            <a:schemeClr val="dk1"/>
          </a:solidFill>
          <a:ln>
            <a:noFill/>
          </a:ln>
        </p:spPr>
      </p:sp>
      <p:sp>
        <p:nvSpPr>
          <p:cNvPr id="16" name="Google Shape;16;p3"/>
          <p:cNvSpPr txBox="1">
            <a:spLocks noGrp="1"/>
          </p:cNvSpPr>
          <p:nvPr>
            <p:ph type="title"/>
          </p:nvPr>
        </p:nvSpPr>
        <p:spPr>
          <a:xfrm>
            <a:off x="809125" y="2035300"/>
            <a:ext cx="3366900" cy="1495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000"/>
              <a:buNone/>
              <a:defRPr sz="4000">
                <a:solidFill>
                  <a:schemeClr val="l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a:endParaRPr/>
          </a:p>
        </p:txBody>
      </p:sp>
      <p:sp>
        <p:nvSpPr>
          <p:cNvPr id="17" name="Google Shape;17;p3"/>
          <p:cNvSpPr txBox="1">
            <a:spLocks noGrp="1"/>
          </p:cNvSpPr>
          <p:nvPr>
            <p:ph type="subTitle" idx="1"/>
          </p:nvPr>
        </p:nvSpPr>
        <p:spPr>
          <a:xfrm>
            <a:off x="809125" y="3574675"/>
            <a:ext cx="3604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2800"/>
              <a:buNone/>
              <a:defRPr sz="2800">
                <a:solidFill>
                  <a:schemeClr val="accent1"/>
                </a:solidFill>
              </a:defRPr>
            </a:lvl2pPr>
            <a:lvl3pPr lvl="2" rtl="0">
              <a:lnSpc>
                <a:spcPct val="100000"/>
              </a:lnSpc>
              <a:spcBef>
                <a:spcPts val="0"/>
              </a:spcBef>
              <a:spcAft>
                <a:spcPts val="0"/>
              </a:spcAft>
              <a:buClr>
                <a:schemeClr val="accent1"/>
              </a:buClr>
              <a:buSzPts val="2800"/>
              <a:buNone/>
              <a:defRPr sz="2800">
                <a:solidFill>
                  <a:schemeClr val="accent1"/>
                </a:solidFill>
              </a:defRPr>
            </a:lvl3pPr>
            <a:lvl4pPr lvl="3" rtl="0">
              <a:lnSpc>
                <a:spcPct val="100000"/>
              </a:lnSpc>
              <a:spcBef>
                <a:spcPts val="0"/>
              </a:spcBef>
              <a:spcAft>
                <a:spcPts val="0"/>
              </a:spcAft>
              <a:buClr>
                <a:schemeClr val="accent1"/>
              </a:buClr>
              <a:buSzPts val="2800"/>
              <a:buNone/>
              <a:defRPr sz="2800">
                <a:solidFill>
                  <a:schemeClr val="accent1"/>
                </a:solidFill>
              </a:defRPr>
            </a:lvl4pPr>
            <a:lvl5pPr lvl="4" rtl="0">
              <a:lnSpc>
                <a:spcPct val="100000"/>
              </a:lnSpc>
              <a:spcBef>
                <a:spcPts val="0"/>
              </a:spcBef>
              <a:spcAft>
                <a:spcPts val="0"/>
              </a:spcAft>
              <a:buClr>
                <a:schemeClr val="accent1"/>
              </a:buClr>
              <a:buSzPts val="2800"/>
              <a:buNone/>
              <a:defRPr sz="2800">
                <a:solidFill>
                  <a:schemeClr val="accent1"/>
                </a:solidFill>
              </a:defRPr>
            </a:lvl5pPr>
            <a:lvl6pPr lvl="5" rtl="0">
              <a:lnSpc>
                <a:spcPct val="100000"/>
              </a:lnSpc>
              <a:spcBef>
                <a:spcPts val="0"/>
              </a:spcBef>
              <a:spcAft>
                <a:spcPts val="0"/>
              </a:spcAft>
              <a:buClr>
                <a:schemeClr val="accent1"/>
              </a:buClr>
              <a:buSzPts val="2800"/>
              <a:buNone/>
              <a:defRPr sz="2800">
                <a:solidFill>
                  <a:schemeClr val="accent1"/>
                </a:solidFill>
              </a:defRPr>
            </a:lvl6pPr>
            <a:lvl7pPr lvl="6" rtl="0">
              <a:lnSpc>
                <a:spcPct val="100000"/>
              </a:lnSpc>
              <a:spcBef>
                <a:spcPts val="0"/>
              </a:spcBef>
              <a:spcAft>
                <a:spcPts val="0"/>
              </a:spcAft>
              <a:buClr>
                <a:schemeClr val="accent1"/>
              </a:buClr>
              <a:buSzPts val="2800"/>
              <a:buNone/>
              <a:defRPr sz="2800">
                <a:solidFill>
                  <a:schemeClr val="accent1"/>
                </a:solidFill>
              </a:defRPr>
            </a:lvl7pPr>
            <a:lvl8pPr lvl="7" rtl="0">
              <a:lnSpc>
                <a:spcPct val="100000"/>
              </a:lnSpc>
              <a:spcBef>
                <a:spcPts val="0"/>
              </a:spcBef>
              <a:spcAft>
                <a:spcPts val="0"/>
              </a:spcAft>
              <a:buClr>
                <a:schemeClr val="accent1"/>
              </a:buClr>
              <a:buSzPts val="2800"/>
              <a:buNone/>
              <a:defRPr sz="2800">
                <a:solidFill>
                  <a:schemeClr val="accent1"/>
                </a:solidFill>
              </a:defRPr>
            </a:lvl8pPr>
            <a:lvl9pPr lvl="8"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8" name="Google Shape;18;p3"/>
          <p:cNvSpPr txBox="1">
            <a:spLocks noGrp="1"/>
          </p:cNvSpPr>
          <p:nvPr>
            <p:ph type="title" idx="2" hasCustomPrompt="1"/>
          </p:nvPr>
        </p:nvSpPr>
        <p:spPr>
          <a:xfrm>
            <a:off x="809132" y="968076"/>
            <a:ext cx="2690400" cy="727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Font typeface="Montserrat Thin"/>
              <a:buNone/>
              <a:defRPr sz="7200">
                <a:solidFill>
                  <a:schemeClr val="accent1"/>
                </a:solidFill>
                <a:latin typeface="Montserrat Thin"/>
                <a:ea typeface="Montserrat Thin"/>
                <a:cs typeface="Montserrat Thin"/>
                <a:sym typeface="Montserrat Thin"/>
              </a:defRPr>
            </a:lvl1pPr>
            <a:lvl2pPr lvl="1" rtl="0">
              <a:spcBef>
                <a:spcPts val="0"/>
              </a:spcBef>
              <a:spcAft>
                <a:spcPts val="0"/>
              </a:spcAft>
              <a:buSzPts val="7200"/>
              <a:buFont typeface="Montserrat Thin"/>
              <a:buNone/>
              <a:defRPr sz="7200">
                <a:latin typeface="Montserrat Thin"/>
                <a:ea typeface="Montserrat Thin"/>
                <a:cs typeface="Montserrat Thin"/>
                <a:sym typeface="Montserrat Thin"/>
              </a:defRPr>
            </a:lvl2pPr>
            <a:lvl3pPr lvl="2" rtl="0">
              <a:spcBef>
                <a:spcPts val="0"/>
              </a:spcBef>
              <a:spcAft>
                <a:spcPts val="0"/>
              </a:spcAft>
              <a:buSzPts val="7200"/>
              <a:buFont typeface="Montserrat Thin"/>
              <a:buNone/>
              <a:defRPr sz="7200">
                <a:latin typeface="Montserrat Thin"/>
                <a:ea typeface="Montserrat Thin"/>
                <a:cs typeface="Montserrat Thin"/>
                <a:sym typeface="Montserrat Thin"/>
              </a:defRPr>
            </a:lvl3pPr>
            <a:lvl4pPr lvl="3" rtl="0">
              <a:spcBef>
                <a:spcPts val="0"/>
              </a:spcBef>
              <a:spcAft>
                <a:spcPts val="0"/>
              </a:spcAft>
              <a:buSzPts val="7200"/>
              <a:buFont typeface="Montserrat Thin"/>
              <a:buNone/>
              <a:defRPr sz="7200">
                <a:latin typeface="Montserrat Thin"/>
                <a:ea typeface="Montserrat Thin"/>
                <a:cs typeface="Montserrat Thin"/>
                <a:sym typeface="Montserrat Thin"/>
              </a:defRPr>
            </a:lvl4pPr>
            <a:lvl5pPr lvl="4" rtl="0">
              <a:spcBef>
                <a:spcPts val="0"/>
              </a:spcBef>
              <a:spcAft>
                <a:spcPts val="0"/>
              </a:spcAft>
              <a:buSzPts val="7200"/>
              <a:buFont typeface="Montserrat Thin"/>
              <a:buNone/>
              <a:defRPr sz="7200">
                <a:latin typeface="Montserrat Thin"/>
                <a:ea typeface="Montserrat Thin"/>
                <a:cs typeface="Montserrat Thin"/>
                <a:sym typeface="Montserrat Thin"/>
              </a:defRPr>
            </a:lvl5pPr>
            <a:lvl6pPr lvl="5" rtl="0">
              <a:spcBef>
                <a:spcPts val="0"/>
              </a:spcBef>
              <a:spcAft>
                <a:spcPts val="0"/>
              </a:spcAft>
              <a:buSzPts val="7200"/>
              <a:buFont typeface="Montserrat Thin"/>
              <a:buNone/>
              <a:defRPr sz="7200">
                <a:latin typeface="Montserrat Thin"/>
                <a:ea typeface="Montserrat Thin"/>
                <a:cs typeface="Montserrat Thin"/>
                <a:sym typeface="Montserrat Thin"/>
              </a:defRPr>
            </a:lvl6pPr>
            <a:lvl7pPr lvl="6" rtl="0">
              <a:spcBef>
                <a:spcPts val="0"/>
              </a:spcBef>
              <a:spcAft>
                <a:spcPts val="0"/>
              </a:spcAft>
              <a:buSzPts val="7200"/>
              <a:buFont typeface="Montserrat Thin"/>
              <a:buNone/>
              <a:defRPr sz="7200">
                <a:latin typeface="Montserrat Thin"/>
                <a:ea typeface="Montserrat Thin"/>
                <a:cs typeface="Montserrat Thin"/>
                <a:sym typeface="Montserrat Thin"/>
              </a:defRPr>
            </a:lvl7pPr>
            <a:lvl8pPr lvl="7" rtl="0">
              <a:spcBef>
                <a:spcPts val="0"/>
              </a:spcBef>
              <a:spcAft>
                <a:spcPts val="0"/>
              </a:spcAft>
              <a:buSzPts val="7200"/>
              <a:buFont typeface="Montserrat Thin"/>
              <a:buNone/>
              <a:defRPr sz="7200">
                <a:latin typeface="Montserrat Thin"/>
                <a:ea typeface="Montserrat Thin"/>
                <a:cs typeface="Montserrat Thin"/>
                <a:sym typeface="Montserrat Thin"/>
              </a:defRPr>
            </a:lvl8pPr>
            <a:lvl9pPr lvl="8" rtl="0">
              <a:spcBef>
                <a:spcPts val="0"/>
              </a:spcBef>
              <a:spcAft>
                <a:spcPts val="0"/>
              </a:spcAft>
              <a:buSzPts val="7200"/>
              <a:buFont typeface="Montserrat Thin"/>
              <a:buNone/>
              <a:defRPr sz="7200">
                <a:latin typeface="Montserrat Thin"/>
                <a:ea typeface="Montserrat Thin"/>
                <a:cs typeface="Montserrat Thin"/>
                <a:sym typeface="Montserrat Thin"/>
              </a:defRPr>
            </a:lvl9pPr>
          </a:lstStyle>
          <a:p>
            <a:r>
              <a:t>xx%</a:t>
            </a:r>
          </a:p>
        </p:txBody>
      </p:sp>
      <p:grpSp>
        <p:nvGrpSpPr>
          <p:cNvPr id="19" name="Google Shape;19;p3"/>
          <p:cNvGrpSpPr/>
          <p:nvPr/>
        </p:nvGrpSpPr>
        <p:grpSpPr>
          <a:xfrm>
            <a:off x="7718425" y="193250"/>
            <a:ext cx="1193550" cy="68100"/>
            <a:chOff x="557300" y="431950"/>
            <a:chExt cx="1193550" cy="68100"/>
          </a:xfrm>
        </p:grpSpPr>
        <p:sp>
          <p:nvSpPr>
            <p:cNvPr id="20" name="Google Shape;20;p3"/>
            <p:cNvSpPr/>
            <p:nvPr/>
          </p:nvSpPr>
          <p:spPr>
            <a:xfrm>
              <a:off x="557300"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44875"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932450"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120025"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307600"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495175"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682750"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wo Columns 1 ">
  <p:cSld name="SECTION_TITLE_AND_DESCRIPTION_1_1_3_1">
    <p:spTree>
      <p:nvGrpSpPr>
        <p:cNvPr id="1" name="Shape 516"/>
        <p:cNvGrpSpPr/>
        <p:nvPr/>
      </p:nvGrpSpPr>
      <p:grpSpPr>
        <a:xfrm>
          <a:off x="0" y="0"/>
          <a:ext cx="0" cy="0"/>
          <a:chOff x="0" y="0"/>
          <a:chExt cx="0" cy="0"/>
        </a:xfrm>
      </p:grpSpPr>
      <p:sp>
        <p:nvSpPr>
          <p:cNvPr id="517" name="Google Shape;517;p21"/>
          <p:cNvSpPr txBox="1">
            <a:spLocks noGrp="1"/>
          </p:cNvSpPr>
          <p:nvPr>
            <p:ph type="title"/>
          </p:nvPr>
        </p:nvSpPr>
        <p:spPr>
          <a:xfrm>
            <a:off x="1239824" y="3369375"/>
            <a:ext cx="26322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518" name="Google Shape;518;p21"/>
          <p:cNvSpPr txBox="1">
            <a:spLocks noGrp="1"/>
          </p:cNvSpPr>
          <p:nvPr>
            <p:ph type="subTitle" idx="1"/>
          </p:nvPr>
        </p:nvSpPr>
        <p:spPr>
          <a:xfrm>
            <a:off x="1239827" y="3719425"/>
            <a:ext cx="26322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19" name="Google Shape;519;p21"/>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520" name="Google Shape;520;p21"/>
          <p:cNvSpPr txBox="1">
            <a:spLocks noGrp="1"/>
          </p:cNvSpPr>
          <p:nvPr>
            <p:ph type="title" idx="3"/>
          </p:nvPr>
        </p:nvSpPr>
        <p:spPr>
          <a:xfrm>
            <a:off x="5271973" y="3369375"/>
            <a:ext cx="26322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521" name="Google Shape;521;p21"/>
          <p:cNvSpPr txBox="1">
            <a:spLocks noGrp="1"/>
          </p:cNvSpPr>
          <p:nvPr>
            <p:ph type="subTitle" idx="4"/>
          </p:nvPr>
        </p:nvSpPr>
        <p:spPr>
          <a:xfrm>
            <a:off x="5271976" y="3719425"/>
            <a:ext cx="26322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522" name="Google Shape;522;p21"/>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523" name="Google Shape;523;p21"/>
          <p:cNvGrpSpPr/>
          <p:nvPr/>
        </p:nvGrpSpPr>
        <p:grpSpPr>
          <a:xfrm>
            <a:off x="3975225" y="4910500"/>
            <a:ext cx="1193550" cy="68100"/>
            <a:chOff x="557300" y="431950"/>
            <a:chExt cx="1193550" cy="68100"/>
          </a:xfrm>
        </p:grpSpPr>
        <p:sp>
          <p:nvSpPr>
            <p:cNvPr id="524" name="Google Shape;524;p2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1" name="Google Shape;531;p21"/>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532" name="Google Shape;532;p21"/>
          <p:cNvGrpSpPr/>
          <p:nvPr/>
        </p:nvGrpSpPr>
        <p:grpSpPr>
          <a:xfrm>
            <a:off x="7718425" y="193250"/>
            <a:ext cx="1193550" cy="68100"/>
            <a:chOff x="557300" y="431950"/>
            <a:chExt cx="1193550" cy="68100"/>
          </a:xfrm>
        </p:grpSpPr>
        <p:sp>
          <p:nvSpPr>
            <p:cNvPr id="533" name="Google Shape;533;p2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34" name="Google Shape;534;p2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35" name="Google Shape;535;p2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36" name="Google Shape;536;p2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37" name="Google Shape;537;p2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38" name="Google Shape;538;p2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39" name="Google Shape;539;p2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p:cSld name="SECTION_HEADER_1">
    <p:spTree>
      <p:nvGrpSpPr>
        <p:cNvPr id="1" name="Shape 540"/>
        <p:cNvGrpSpPr/>
        <p:nvPr/>
      </p:nvGrpSpPr>
      <p:grpSpPr>
        <a:xfrm>
          <a:off x="0" y="0"/>
          <a:ext cx="0" cy="0"/>
          <a:chOff x="0" y="0"/>
          <a:chExt cx="0" cy="0"/>
        </a:xfrm>
      </p:grpSpPr>
      <p:sp>
        <p:nvSpPr>
          <p:cNvPr id="541" name="Google Shape;541;p22"/>
          <p:cNvSpPr/>
          <p:nvPr/>
        </p:nvSpPr>
        <p:spPr>
          <a:xfrm>
            <a:off x="-19375" y="-10550"/>
            <a:ext cx="91992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flipH="1">
            <a:off x="3445764" y="-44325"/>
            <a:ext cx="5796236" cy="5239175"/>
          </a:xfrm>
          <a:custGeom>
            <a:avLst/>
            <a:gdLst/>
            <a:ahLst/>
            <a:cxnLst/>
            <a:rect l="l" t="t" r="r" b="b"/>
            <a:pathLst>
              <a:path w="222078" h="209567" extrusionOk="0">
                <a:moveTo>
                  <a:pt x="99119" y="174"/>
                </a:moveTo>
                <a:lnTo>
                  <a:pt x="222078" y="209567"/>
                </a:lnTo>
                <a:lnTo>
                  <a:pt x="0" y="207332"/>
                </a:lnTo>
                <a:lnTo>
                  <a:pt x="2274" y="0"/>
                </a:lnTo>
                <a:close/>
              </a:path>
            </a:pathLst>
          </a:custGeom>
          <a:solidFill>
            <a:schemeClr val="dk1"/>
          </a:solidFill>
          <a:ln>
            <a:noFill/>
          </a:ln>
        </p:spPr>
      </p:sp>
      <p:sp>
        <p:nvSpPr>
          <p:cNvPr id="543" name="Google Shape;543;p22"/>
          <p:cNvSpPr txBox="1">
            <a:spLocks noGrp="1"/>
          </p:cNvSpPr>
          <p:nvPr>
            <p:ph type="title"/>
          </p:nvPr>
        </p:nvSpPr>
        <p:spPr>
          <a:xfrm>
            <a:off x="4966538" y="2035300"/>
            <a:ext cx="3366900" cy="1495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4000"/>
              <a:buNone/>
              <a:defRPr sz="4000">
                <a:solidFill>
                  <a:schemeClr val="lt1"/>
                </a:solidFill>
              </a:defRPr>
            </a:lvl1pPr>
            <a:lvl2pPr lvl="1" algn="r" rtl="0">
              <a:spcBef>
                <a:spcPts val="0"/>
              </a:spcBef>
              <a:spcAft>
                <a:spcPts val="0"/>
              </a:spcAft>
              <a:buClr>
                <a:schemeClr val="accent1"/>
              </a:buClr>
              <a:buSzPts val="6000"/>
              <a:buNone/>
              <a:defRPr sz="6000">
                <a:solidFill>
                  <a:schemeClr val="accent1"/>
                </a:solidFill>
              </a:defRPr>
            </a:lvl2pPr>
            <a:lvl3pPr lvl="2" algn="r" rtl="0">
              <a:spcBef>
                <a:spcPts val="0"/>
              </a:spcBef>
              <a:spcAft>
                <a:spcPts val="0"/>
              </a:spcAft>
              <a:buClr>
                <a:schemeClr val="accent1"/>
              </a:buClr>
              <a:buSzPts val="6000"/>
              <a:buNone/>
              <a:defRPr sz="6000">
                <a:solidFill>
                  <a:schemeClr val="accent1"/>
                </a:solidFill>
              </a:defRPr>
            </a:lvl3pPr>
            <a:lvl4pPr lvl="3" algn="r" rtl="0">
              <a:spcBef>
                <a:spcPts val="0"/>
              </a:spcBef>
              <a:spcAft>
                <a:spcPts val="0"/>
              </a:spcAft>
              <a:buClr>
                <a:schemeClr val="accent1"/>
              </a:buClr>
              <a:buSzPts val="6000"/>
              <a:buNone/>
              <a:defRPr sz="6000">
                <a:solidFill>
                  <a:schemeClr val="accent1"/>
                </a:solidFill>
              </a:defRPr>
            </a:lvl4pPr>
            <a:lvl5pPr lvl="4" algn="r" rtl="0">
              <a:spcBef>
                <a:spcPts val="0"/>
              </a:spcBef>
              <a:spcAft>
                <a:spcPts val="0"/>
              </a:spcAft>
              <a:buClr>
                <a:schemeClr val="accent1"/>
              </a:buClr>
              <a:buSzPts val="6000"/>
              <a:buNone/>
              <a:defRPr sz="6000">
                <a:solidFill>
                  <a:schemeClr val="accent1"/>
                </a:solidFill>
              </a:defRPr>
            </a:lvl5pPr>
            <a:lvl6pPr lvl="5" algn="r" rtl="0">
              <a:spcBef>
                <a:spcPts val="0"/>
              </a:spcBef>
              <a:spcAft>
                <a:spcPts val="0"/>
              </a:spcAft>
              <a:buClr>
                <a:schemeClr val="accent1"/>
              </a:buClr>
              <a:buSzPts val="6000"/>
              <a:buNone/>
              <a:defRPr sz="6000">
                <a:solidFill>
                  <a:schemeClr val="accent1"/>
                </a:solidFill>
              </a:defRPr>
            </a:lvl6pPr>
            <a:lvl7pPr lvl="6" algn="r" rtl="0">
              <a:spcBef>
                <a:spcPts val="0"/>
              </a:spcBef>
              <a:spcAft>
                <a:spcPts val="0"/>
              </a:spcAft>
              <a:buClr>
                <a:schemeClr val="accent1"/>
              </a:buClr>
              <a:buSzPts val="6000"/>
              <a:buNone/>
              <a:defRPr sz="6000">
                <a:solidFill>
                  <a:schemeClr val="accent1"/>
                </a:solidFill>
              </a:defRPr>
            </a:lvl7pPr>
            <a:lvl8pPr lvl="7" algn="r" rtl="0">
              <a:spcBef>
                <a:spcPts val="0"/>
              </a:spcBef>
              <a:spcAft>
                <a:spcPts val="0"/>
              </a:spcAft>
              <a:buClr>
                <a:schemeClr val="accent1"/>
              </a:buClr>
              <a:buSzPts val="6000"/>
              <a:buNone/>
              <a:defRPr sz="6000">
                <a:solidFill>
                  <a:schemeClr val="accent1"/>
                </a:solidFill>
              </a:defRPr>
            </a:lvl8pPr>
            <a:lvl9pPr lvl="8" algn="r" rtl="0">
              <a:spcBef>
                <a:spcPts val="0"/>
              </a:spcBef>
              <a:spcAft>
                <a:spcPts val="0"/>
              </a:spcAft>
              <a:buClr>
                <a:schemeClr val="accent1"/>
              </a:buClr>
              <a:buSzPts val="6000"/>
              <a:buNone/>
              <a:defRPr sz="6000">
                <a:solidFill>
                  <a:schemeClr val="accent1"/>
                </a:solidFill>
              </a:defRPr>
            </a:lvl9pPr>
          </a:lstStyle>
          <a:p>
            <a:endParaRPr/>
          </a:p>
        </p:txBody>
      </p:sp>
      <p:sp>
        <p:nvSpPr>
          <p:cNvPr id="544" name="Google Shape;544;p22"/>
          <p:cNvSpPr txBox="1">
            <a:spLocks noGrp="1"/>
          </p:cNvSpPr>
          <p:nvPr>
            <p:ph type="subTitle" idx="1"/>
          </p:nvPr>
        </p:nvSpPr>
        <p:spPr>
          <a:xfrm>
            <a:off x="4728638" y="3574675"/>
            <a:ext cx="3604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600"/>
              <a:buNone/>
              <a:defRPr sz="1600">
                <a:solidFill>
                  <a:schemeClr val="accent1"/>
                </a:solidFill>
              </a:defRPr>
            </a:lvl1pPr>
            <a:lvl2pPr lvl="1" algn="r" rtl="0">
              <a:lnSpc>
                <a:spcPct val="100000"/>
              </a:lnSpc>
              <a:spcBef>
                <a:spcPts val="0"/>
              </a:spcBef>
              <a:spcAft>
                <a:spcPts val="0"/>
              </a:spcAft>
              <a:buClr>
                <a:schemeClr val="accent1"/>
              </a:buClr>
              <a:buSzPts val="2800"/>
              <a:buNone/>
              <a:defRPr sz="2800">
                <a:solidFill>
                  <a:schemeClr val="accent1"/>
                </a:solidFill>
              </a:defRPr>
            </a:lvl2pPr>
            <a:lvl3pPr lvl="2" algn="r" rtl="0">
              <a:lnSpc>
                <a:spcPct val="100000"/>
              </a:lnSpc>
              <a:spcBef>
                <a:spcPts val="0"/>
              </a:spcBef>
              <a:spcAft>
                <a:spcPts val="0"/>
              </a:spcAft>
              <a:buClr>
                <a:schemeClr val="accent1"/>
              </a:buClr>
              <a:buSzPts val="2800"/>
              <a:buNone/>
              <a:defRPr sz="2800">
                <a:solidFill>
                  <a:schemeClr val="accent1"/>
                </a:solidFill>
              </a:defRPr>
            </a:lvl3pPr>
            <a:lvl4pPr lvl="3" algn="r" rtl="0">
              <a:lnSpc>
                <a:spcPct val="100000"/>
              </a:lnSpc>
              <a:spcBef>
                <a:spcPts val="0"/>
              </a:spcBef>
              <a:spcAft>
                <a:spcPts val="0"/>
              </a:spcAft>
              <a:buClr>
                <a:schemeClr val="accent1"/>
              </a:buClr>
              <a:buSzPts val="2800"/>
              <a:buNone/>
              <a:defRPr sz="2800">
                <a:solidFill>
                  <a:schemeClr val="accent1"/>
                </a:solidFill>
              </a:defRPr>
            </a:lvl4pPr>
            <a:lvl5pPr lvl="4" algn="r" rtl="0">
              <a:lnSpc>
                <a:spcPct val="100000"/>
              </a:lnSpc>
              <a:spcBef>
                <a:spcPts val="0"/>
              </a:spcBef>
              <a:spcAft>
                <a:spcPts val="0"/>
              </a:spcAft>
              <a:buClr>
                <a:schemeClr val="accent1"/>
              </a:buClr>
              <a:buSzPts val="2800"/>
              <a:buNone/>
              <a:defRPr sz="2800">
                <a:solidFill>
                  <a:schemeClr val="accent1"/>
                </a:solidFill>
              </a:defRPr>
            </a:lvl5pPr>
            <a:lvl6pPr lvl="5" algn="r" rtl="0">
              <a:lnSpc>
                <a:spcPct val="100000"/>
              </a:lnSpc>
              <a:spcBef>
                <a:spcPts val="0"/>
              </a:spcBef>
              <a:spcAft>
                <a:spcPts val="0"/>
              </a:spcAft>
              <a:buClr>
                <a:schemeClr val="accent1"/>
              </a:buClr>
              <a:buSzPts val="2800"/>
              <a:buNone/>
              <a:defRPr sz="2800">
                <a:solidFill>
                  <a:schemeClr val="accent1"/>
                </a:solidFill>
              </a:defRPr>
            </a:lvl6pPr>
            <a:lvl7pPr lvl="6" algn="r" rtl="0">
              <a:lnSpc>
                <a:spcPct val="100000"/>
              </a:lnSpc>
              <a:spcBef>
                <a:spcPts val="0"/>
              </a:spcBef>
              <a:spcAft>
                <a:spcPts val="0"/>
              </a:spcAft>
              <a:buClr>
                <a:schemeClr val="accent1"/>
              </a:buClr>
              <a:buSzPts val="2800"/>
              <a:buNone/>
              <a:defRPr sz="2800">
                <a:solidFill>
                  <a:schemeClr val="accent1"/>
                </a:solidFill>
              </a:defRPr>
            </a:lvl7pPr>
            <a:lvl8pPr lvl="7" algn="r" rtl="0">
              <a:lnSpc>
                <a:spcPct val="100000"/>
              </a:lnSpc>
              <a:spcBef>
                <a:spcPts val="0"/>
              </a:spcBef>
              <a:spcAft>
                <a:spcPts val="0"/>
              </a:spcAft>
              <a:buClr>
                <a:schemeClr val="accent1"/>
              </a:buClr>
              <a:buSzPts val="2800"/>
              <a:buNone/>
              <a:defRPr sz="2800">
                <a:solidFill>
                  <a:schemeClr val="accent1"/>
                </a:solidFill>
              </a:defRPr>
            </a:lvl8pPr>
            <a:lvl9pPr lvl="8" algn="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545" name="Google Shape;545;p22"/>
          <p:cNvSpPr txBox="1">
            <a:spLocks noGrp="1"/>
          </p:cNvSpPr>
          <p:nvPr>
            <p:ph type="title" idx="2" hasCustomPrompt="1"/>
          </p:nvPr>
        </p:nvSpPr>
        <p:spPr>
          <a:xfrm>
            <a:off x="5643038" y="968076"/>
            <a:ext cx="26904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7200"/>
              <a:buFont typeface="Montserrat Thin"/>
              <a:buNone/>
              <a:defRPr sz="7200">
                <a:solidFill>
                  <a:schemeClr val="accent1"/>
                </a:solidFill>
                <a:latin typeface="Montserrat Thin"/>
                <a:ea typeface="Montserrat Thin"/>
                <a:cs typeface="Montserrat Thin"/>
                <a:sym typeface="Montserrat Thin"/>
              </a:defRPr>
            </a:lvl1pPr>
            <a:lvl2pPr lvl="1" algn="r" rtl="0">
              <a:spcBef>
                <a:spcPts val="0"/>
              </a:spcBef>
              <a:spcAft>
                <a:spcPts val="0"/>
              </a:spcAft>
              <a:buSzPts val="7200"/>
              <a:buFont typeface="Montserrat Thin"/>
              <a:buNone/>
              <a:defRPr sz="7200">
                <a:latin typeface="Montserrat Thin"/>
                <a:ea typeface="Montserrat Thin"/>
                <a:cs typeface="Montserrat Thin"/>
                <a:sym typeface="Montserrat Thin"/>
              </a:defRPr>
            </a:lvl2pPr>
            <a:lvl3pPr lvl="2" algn="r" rtl="0">
              <a:spcBef>
                <a:spcPts val="0"/>
              </a:spcBef>
              <a:spcAft>
                <a:spcPts val="0"/>
              </a:spcAft>
              <a:buSzPts val="7200"/>
              <a:buFont typeface="Montserrat Thin"/>
              <a:buNone/>
              <a:defRPr sz="7200">
                <a:latin typeface="Montserrat Thin"/>
                <a:ea typeface="Montserrat Thin"/>
                <a:cs typeface="Montserrat Thin"/>
                <a:sym typeface="Montserrat Thin"/>
              </a:defRPr>
            </a:lvl3pPr>
            <a:lvl4pPr lvl="3" algn="r" rtl="0">
              <a:spcBef>
                <a:spcPts val="0"/>
              </a:spcBef>
              <a:spcAft>
                <a:spcPts val="0"/>
              </a:spcAft>
              <a:buSzPts val="7200"/>
              <a:buFont typeface="Montserrat Thin"/>
              <a:buNone/>
              <a:defRPr sz="7200">
                <a:latin typeface="Montserrat Thin"/>
                <a:ea typeface="Montserrat Thin"/>
                <a:cs typeface="Montserrat Thin"/>
                <a:sym typeface="Montserrat Thin"/>
              </a:defRPr>
            </a:lvl4pPr>
            <a:lvl5pPr lvl="4" algn="r" rtl="0">
              <a:spcBef>
                <a:spcPts val="0"/>
              </a:spcBef>
              <a:spcAft>
                <a:spcPts val="0"/>
              </a:spcAft>
              <a:buSzPts val="7200"/>
              <a:buFont typeface="Montserrat Thin"/>
              <a:buNone/>
              <a:defRPr sz="7200">
                <a:latin typeface="Montserrat Thin"/>
                <a:ea typeface="Montserrat Thin"/>
                <a:cs typeface="Montserrat Thin"/>
                <a:sym typeface="Montserrat Thin"/>
              </a:defRPr>
            </a:lvl5pPr>
            <a:lvl6pPr lvl="5" algn="r" rtl="0">
              <a:spcBef>
                <a:spcPts val="0"/>
              </a:spcBef>
              <a:spcAft>
                <a:spcPts val="0"/>
              </a:spcAft>
              <a:buSzPts val="7200"/>
              <a:buFont typeface="Montserrat Thin"/>
              <a:buNone/>
              <a:defRPr sz="7200">
                <a:latin typeface="Montserrat Thin"/>
                <a:ea typeface="Montserrat Thin"/>
                <a:cs typeface="Montserrat Thin"/>
                <a:sym typeface="Montserrat Thin"/>
              </a:defRPr>
            </a:lvl6pPr>
            <a:lvl7pPr lvl="6" algn="r" rtl="0">
              <a:spcBef>
                <a:spcPts val="0"/>
              </a:spcBef>
              <a:spcAft>
                <a:spcPts val="0"/>
              </a:spcAft>
              <a:buSzPts val="7200"/>
              <a:buFont typeface="Montserrat Thin"/>
              <a:buNone/>
              <a:defRPr sz="7200">
                <a:latin typeface="Montserrat Thin"/>
                <a:ea typeface="Montserrat Thin"/>
                <a:cs typeface="Montserrat Thin"/>
                <a:sym typeface="Montserrat Thin"/>
              </a:defRPr>
            </a:lvl7pPr>
            <a:lvl8pPr lvl="7" algn="r" rtl="0">
              <a:spcBef>
                <a:spcPts val="0"/>
              </a:spcBef>
              <a:spcAft>
                <a:spcPts val="0"/>
              </a:spcAft>
              <a:buSzPts val="7200"/>
              <a:buFont typeface="Montserrat Thin"/>
              <a:buNone/>
              <a:defRPr sz="7200">
                <a:latin typeface="Montserrat Thin"/>
                <a:ea typeface="Montserrat Thin"/>
                <a:cs typeface="Montserrat Thin"/>
                <a:sym typeface="Montserrat Thin"/>
              </a:defRPr>
            </a:lvl8pPr>
            <a:lvl9pPr lvl="8" algn="r" rtl="0">
              <a:spcBef>
                <a:spcPts val="0"/>
              </a:spcBef>
              <a:spcAft>
                <a:spcPts val="0"/>
              </a:spcAft>
              <a:buSzPts val="7200"/>
              <a:buFont typeface="Montserrat Thin"/>
              <a:buNone/>
              <a:defRPr sz="7200">
                <a:latin typeface="Montserrat Thin"/>
                <a:ea typeface="Montserrat Thin"/>
                <a:cs typeface="Montserrat Thin"/>
                <a:sym typeface="Montserrat Thin"/>
              </a:defRPr>
            </a:lvl9pPr>
          </a:lstStyle>
          <a:p>
            <a:r>
              <a:t>xx%</a:t>
            </a:r>
          </a:p>
        </p:txBody>
      </p:sp>
    </p:spTree>
  </p:cSld>
  <p:clrMapOvr>
    <a:masterClrMapping/>
  </p:clrMapOvr>
  <p:extLst>
    <p:ext uri="{DCECCB84-F9BA-43D5-87BE-67443E8EF086}">
      <p15:sldGuideLst xmlns:p15="http://schemas.microsoft.com/office/powerpoint/2012/main">
        <p15:guide id="1">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Design">
  <p:cSld name="SECTION_TITLE_AND_DESCRIPTION_1_1_4">
    <p:spTree>
      <p:nvGrpSpPr>
        <p:cNvPr id="1" name="Shape 546"/>
        <p:cNvGrpSpPr/>
        <p:nvPr/>
      </p:nvGrpSpPr>
      <p:grpSpPr>
        <a:xfrm>
          <a:off x="0" y="0"/>
          <a:ext cx="0" cy="0"/>
          <a:chOff x="0" y="0"/>
          <a:chExt cx="0" cy="0"/>
        </a:xfrm>
      </p:grpSpPr>
      <p:sp>
        <p:nvSpPr>
          <p:cNvPr id="547" name="Google Shape;547;p23"/>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548" name="Google Shape;548;p23"/>
          <p:cNvCxnSpPr/>
          <p:nvPr/>
        </p:nvCxnSpPr>
        <p:spPr>
          <a:xfrm>
            <a:off x="-560741" y="4795950"/>
            <a:ext cx="3170700" cy="0"/>
          </a:xfrm>
          <a:prstGeom prst="straightConnector1">
            <a:avLst/>
          </a:prstGeom>
          <a:noFill/>
          <a:ln w="9525" cap="flat" cmpd="sng">
            <a:solidFill>
              <a:srgbClr val="0C343D"/>
            </a:solidFill>
            <a:prstDash val="solid"/>
            <a:round/>
            <a:headEnd type="none" w="med" len="med"/>
            <a:tailEnd type="none" w="med" len="med"/>
          </a:ln>
        </p:spPr>
      </p:cxnSp>
      <p:grpSp>
        <p:nvGrpSpPr>
          <p:cNvPr id="549" name="Google Shape;549;p23"/>
          <p:cNvGrpSpPr/>
          <p:nvPr/>
        </p:nvGrpSpPr>
        <p:grpSpPr>
          <a:xfrm>
            <a:off x="8255228" y="345697"/>
            <a:ext cx="486100" cy="1193550"/>
            <a:chOff x="8255228" y="345697"/>
            <a:chExt cx="486100" cy="1193550"/>
          </a:xfrm>
        </p:grpSpPr>
        <p:grpSp>
          <p:nvGrpSpPr>
            <p:cNvPr id="550" name="Google Shape;550;p23"/>
            <p:cNvGrpSpPr/>
            <p:nvPr/>
          </p:nvGrpSpPr>
          <p:grpSpPr>
            <a:xfrm rot="-5400000">
              <a:off x="8041690" y="839610"/>
              <a:ext cx="1193550" cy="205725"/>
              <a:chOff x="250425" y="4752475"/>
              <a:chExt cx="1193550" cy="205725"/>
            </a:xfrm>
          </p:grpSpPr>
          <p:grpSp>
            <p:nvGrpSpPr>
              <p:cNvPr id="551" name="Google Shape;551;p23"/>
              <p:cNvGrpSpPr/>
              <p:nvPr/>
            </p:nvGrpSpPr>
            <p:grpSpPr>
              <a:xfrm>
                <a:off x="250425" y="4890100"/>
                <a:ext cx="1193550" cy="68100"/>
                <a:chOff x="557300" y="431950"/>
                <a:chExt cx="1193550" cy="68100"/>
              </a:xfrm>
            </p:grpSpPr>
            <p:sp>
              <p:nvSpPr>
                <p:cNvPr id="552" name="Google Shape;552;p2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23"/>
              <p:cNvGrpSpPr/>
              <p:nvPr/>
            </p:nvGrpSpPr>
            <p:grpSpPr>
              <a:xfrm>
                <a:off x="250425" y="4752475"/>
                <a:ext cx="1193550" cy="68100"/>
                <a:chOff x="557300" y="431950"/>
                <a:chExt cx="1193550" cy="68100"/>
              </a:xfrm>
            </p:grpSpPr>
            <p:sp>
              <p:nvSpPr>
                <p:cNvPr id="560" name="Google Shape;560;p2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7" name="Google Shape;567;p23"/>
            <p:cNvGrpSpPr/>
            <p:nvPr/>
          </p:nvGrpSpPr>
          <p:grpSpPr>
            <a:xfrm rot="-5400000">
              <a:off x="7761315" y="839610"/>
              <a:ext cx="1193550" cy="205725"/>
              <a:chOff x="250425" y="4752475"/>
              <a:chExt cx="1193550" cy="205725"/>
            </a:xfrm>
          </p:grpSpPr>
          <p:grpSp>
            <p:nvGrpSpPr>
              <p:cNvPr id="568" name="Google Shape;568;p23"/>
              <p:cNvGrpSpPr/>
              <p:nvPr/>
            </p:nvGrpSpPr>
            <p:grpSpPr>
              <a:xfrm>
                <a:off x="250425" y="4890100"/>
                <a:ext cx="1193550" cy="68100"/>
                <a:chOff x="557300" y="431950"/>
                <a:chExt cx="1193550" cy="68100"/>
              </a:xfrm>
            </p:grpSpPr>
            <p:sp>
              <p:nvSpPr>
                <p:cNvPr id="569" name="Google Shape;569;p2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3"/>
              <p:cNvGrpSpPr/>
              <p:nvPr/>
            </p:nvGrpSpPr>
            <p:grpSpPr>
              <a:xfrm>
                <a:off x="250425" y="4752475"/>
                <a:ext cx="1193550" cy="68100"/>
                <a:chOff x="557300" y="431950"/>
                <a:chExt cx="1193550" cy="68100"/>
              </a:xfrm>
            </p:grpSpPr>
            <p:sp>
              <p:nvSpPr>
                <p:cNvPr id="577" name="Google Shape;577;p2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One Column">
  <p:cSld name="SECTION_TITLE_AND_DESCRIPTION_1_1_1_1">
    <p:spTree>
      <p:nvGrpSpPr>
        <p:cNvPr id="1" name="Shape 584"/>
        <p:cNvGrpSpPr/>
        <p:nvPr/>
      </p:nvGrpSpPr>
      <p:grpSpPr>
        <a:xfrm>
          <a:off x="0" y="0"/>
          <a:ext cx="0" cy="0"/>
          <a:chOff x="0" y="0"/>
          <a:chExt cx="0" cy="0"/>
        </a:xfrm>
      </p:grpSpPr>
      <p:sp>
        <p:nvSpPr>
          <p:cNvPr id="585" name="Google Shape;585;p24"/>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586" name="Google Shape;586;p24"/>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cxnSp>
        <p:nvCxnSpPr>
          <p:cNvPr id="587" name="Google Shape;587;p24"/>
          <p:cNvCxnSpPr/>
          <p:nvPr/>
        </p:nvCxnSpPr>
        <p:spPr>
          <a:xfrm>
            <a:off x="6397600" y="1462325"/>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588" name="Google Shape;588;p24"/>
          <p:cNvGrpSpPr/>
          <p:nvPr/>
        </p:nvGrpSpPr>
        <p:grpSpPr>
          <a:xfrm rot="-5400000">
            <a:off x="8047016" y="396097"/>
            <a:ext cx="486100" cy="1193550"/>
            <a:chOff x="8255228" y="345697"/>
            <a:chExt cx="486100" cy="1193550"/>
          </a:xfrm>
        </p:grpSpPr>
        <p:grpSp>
          <p:nvGrpSpPr>
            <p:cNvPr id="589" name="Google Shape;589;p24"/>
            <p:cNvGrpSpPr/>
            <p:nvPr/>
          </p:nvGrpSpPr>
          <p:grpSpPr>
            <a:xfrm rot="-5400000">
              <a:off x="8041690" y="839610"/>
              <a:ext cx="1193550" cy="205725"/>
              <a:chOff x="250425" y="4752475"/>
              <a:chExt cx="1193550" cy="205725"/>
            </a:xfrm>
          </p:grpSpPr>
          <p:grpSp>
            <p:nvGrpSpPr>
              <p:cNvPr id="590" name="Google Shape;590;p24"/>
              <p:cNvGrpSpPr/>
              <p:nvPr/>
            </p:nvGrpSpPr>
            <p:grpSpPr>
              <a:xfrm>
                <a:off x="250425" y="4890100"/>
                <a:ext cx="1193550" cy="68100"/>
                <a:chOff x="557300" y="431950"/>
                <a:chExt cx="1193550" cy="68100"/>
              </a:xfrm>
            </p:grpSpPr>
            <p:sp>
              <p:nvSpPr>
                <p:cNvPr id="591" name="Google Shape;591;p2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24"/>
              <p:cNvGrpSpPr/>
              <p:nvPr/>
            </p:nvGrpSpPr>
            <p:grpSpPr>
              <a:xfrm>
                <a:off x="250425" y="4752475"/>
                <a:ext cx="1193550" cy="68100"/>
                <a:chOff x="557300" y="431950"/>
                <a:chExt cx="1193550" cy="68100"/>
              </a:xfrm>
            </p:grpSpPr>
            <p:sp>
              <p:nvSpPr>
                <p:cNvPr id="599" name="Google Shape;599;p2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6" name="Google Shape;606;p24"/>
            <p:cNvGrpSpPr/>
            <p:nvPr/>
          </p:nvGrpSpPr>
          <p:grpSpPr>
            <a:xfrm rot="-5400000">
              <a:off x="7761315" y="839610"/>
              <a:ext cx="1193550" cy="205725"/>
              <a:chOff x="250425" y="4752475"/>
              <a:chExt cx="1193550" cy="205725"/>
            </a:xfrm>
          </p:grpSpPr>
          <p:grpSp>
            <p:nvGrpSpPr>
              <p:cNvPr id="607" name="Google Shape;607;p24"/>
              <p:cNvGrpSpPr/>
              <p:nvPr/>
            </p:nvGrpSpPr>
            <p:grpSpPr>
              <a:xfrm>
                <a:off x="250425" y="4890100"/>
                <a:ext cx="1193550" cy="68100"/>
                <a:chOff x="557300" y="431950"/>
                <a:chExt cx="1193550" cy="68100"/>
              </a:xfrm>
            </p:grpSpPr>
            <p:sp>
              <p:nvSpPr>
                <p:cNvPr id="608" name="Google Shape;608;p2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4"/>
              <p:cNvGrpSpPr/>
              <p:nvPr/>
            </p:nvGrpSpPr>
            <p:grpSpPr>
              <a:xfrm>
                <a:off x="250425" y="4752475"/>
                <a:ext cx="1193550" cy="68100"/>
                <a:chOff x="557300" y="431950"/>
                <a:chExt cx="1193550" cy="68100"/>
              </a:xfrm>
            </p:grpSpPr>
            <p:sp>
              <p:nvSpPr>
                <p:cNvPr id="616" name="Google Shape;616;p2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23" name="Google Shape;623;p24"/>
          <p:cNvGrpSpPr/>
          <p:nvPr/>
        </p:nvGrpSpPr>
        <p:grpSpPr>
          <a:xfrm>
            <a:off x="250425" y="4910500"/>
            <a:ext cx="1193550" cy="68100"/>
            <a:chOff x="557300" y="431950"/>
            <a:chExt cx="1193550" cy="68100"/>
          </a:xfrm>
        </p:grpSpPr>
        <p:sp>
          <p:nvSpPr>
            <p:cNvPr id="624" name="Google Shape;624;p2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24"/>
          <p:cNvSpPr txBox="1">
            <a:spLocks noGrp="1"/>
          </p:cNvSpPr>
          <p:nvPr>
            <p:ph type="title" idx="2"/>
          </p:nvPr>
        </p:nvSpPr>
        <p:spPr>
          <a:xfrm>
            <a:off x="945150" y="2040067"/>
            <a:ext cx="2448900" cy="747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632" name="Google Shape;632;p24"/>
          <p:cNvSpPr txBox="1">
            <a:spLocks noGrp="1"/>
          </p:cNvSpPr>
          <p:nvPr>
            <p:ph type="subTitle" idx="1"/>
          </p:nvPr>
        </p:nvSpPr>
        <p:spPr>
          <a:xfrm>
            <a:off x="945150" y="2719820"/>
            <a:ext cx="2448900" cy="128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wo Columns 2">
  <p:cSld name="SECTION_TITLE_AND_DESCRIPTION_1_1_5">
    <p:spTree>
      <p:nvGrpSpPr>
        <p:cNvPr id="1" name="Shape 633"/>
        <p:cNvGrpSpPr/>
        <p:nvPr/>
      </p:nvGrpSpPr>
      <p:grpSpPr>
        <a:xfrm>
          <a:off x="0" y="0"/>
          <a:ext cx="0" cy="0"/>
          <a:chOff x="0" y="0"/>
          <a:chExt cx="0" cy="0"/>
        </a:xfrm>
      </p:grpSpPr>
      <p:sp>
        <p:nvSpPr>
          <p:cNvPr id="634" name="Google Shape;634;p25"/>
          <p:cNvSpPr txBox="1">
            <a:spLocks noGrp="1"/>
          </p:cNvSpPr>
          <p:nvPr>
            <p:ph type="title"/>
          </p:nvPr>
        </p:nvSpPr>
        <p:spPr>
          <a:xfrm>
            <a:off x="5716526" y="1855125"/>
            <a:ext cx="26196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635" name="Google Shape;635;p25"/>
          <p:cNvSpPr txBox="1">
            <a:spLocks noGrp="1"/>
          </p:cNvSpPr>
          <p:nvPr>
            <p:ph type="subTitle" idx="1"/>
          </p:nvPr>
        </p:nvSpPr>
        <p:spPr>
          <a:xfrm>
            <a:off x="5716526" y="2205169"/>
            <a:ext cx="26196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636" name="Google Shape;636;p25"/>
          <p:cNvSpPr txBox="1">
            <a:spLocks noGrp="1"/>
          </p:cNvSpPr>
          <p:nvPr>
            <p:ph type="title" idx="2"/>
          </p:nvPr>
        </p:nvSpPr>
        <p:spPr>
          <a:xfrm>
            <a:off x="5716526" y="3321958"/>
            <a:ext cx="26196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637" name="Google Shape;637;p25"/>
          <p:cNvSpPr txBox="1">
            <a:spLocks noGrp="1"/>
          </p:cNvSpPr>
          <p:nvPr>
            <p:ph type="subTitle" idx="3"/>
          </p:nvPr>
        </p:nvSpPr>
        <p:spPr>
          <a:xfrm>
            <a:off x="5716526" y="3672002"/>
            <a:ext cx="26196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638" name="Google Shape;638;p25"/>
          <p:cNvSpPr txBox="1">
            <a:spLocks noGrp="1"/>
          </p:cNvSpPr>
          <p:nvPr>
            <p:ph type="title" idx="4"/>
          </p:nvPr>
        </p:nvSpPr>
        <p:spPr>
          <a:xfrm>
            <a:off x="945150" y="394975"/>
            <a:ext cx="54843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grpSp>
        <p:nvGrpSpPr>
          <p:cNvPr id="639" name="Google Shape;639;p25"/>
          <p:cNvGrpSpPr/>
          <p:nvPr/>
        </p:nvGrpSpPr>
        <p:grpSpPr>
          <a:xfrm rot="-5400000">
            <a:off x="177450" y="3801325"/>
            <a:ext cx="1193550" cy="68100"/>
            <a:chOff x="557300" y="431950"/>
            <a:chExt cx="1193550" cy="68100"/>
          </a:xfrm>
        </p:grpSpPr>
        <p:sp>
          <p:nvSpPr>
            <p:cNvPr id="640" name="Google Shape;640;p25"/>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41" name="Google Shape;641;p25"/>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42" name="Google Shape;642;p25"/>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43" name="Google Shape;643;p25"/>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44" name="Google Shape;644;p25"/>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45" name="Google Shape;645;p25"/>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46" name="Google Shape;646;p25"/>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647" name="Google Shape;647;p25"/>
          <p:cNvGrpSpPr/>
          <p:nvPr/>
        </p:nvGrpSpPr>
        <p:grpSpPr>
          <a:xfrm rot="-5400000">
            <a:off x="8110503" y="908422"/>
            <a:ext cx="1193550" cy="68100"/>
            <a:chOff x="557300" y="431950"/>
            <a:chExt cx="1193550" cy="68100"/>
          </a:xfrm>
        </p:grpSpPr>
        <p:sp>
          <p:nvSpPr>
            <p:cNvPr id="648" name="Google Shape;648;p2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5" name="Google Shape;655;p25"/>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Numbers">
  <p:cSld name="BIG_NUMBER_1">
    <p:bg>
      <p:bgPr>
        <a:solidFill>
          <a:srgbClr val="F0F0F0"/>
        </a:solidFill>
        <a:effectLst/>
      </p:bgPr>
    </p:bg>
    <p:spTree>
      <p:nvGrpSpPr>
        <p:cNvPr id="1" name="Shape 656"/>
        <p:cNvGrpSpPr/>
        <p:nvPr/>
      </p:nvGrpSpPr>
      <p:grpSpPr>
        <a:xfrm>
          <a:off x="0" y="0"/>
          <a:ext cx="0" cy="0"/>
          <a:chOff x="0" y="0"/>
          <a:chExt cx="0" cy="0"/>
        </a:xfrm>
      </p:grpSpPr>
      <p:sp>
        <p:nvSpPr>
          <p:cNvPr id="657" name="Google Shape;657;p26"/>
          <p:cNvSpPr txBox="1">
            <a:spLocks noGrp="1"/>
          </p:cNvSpPr>
          <p:nvPr>
            <p:ph type="title" hasCustomPrompt="1"/>
          </p:nvPr>
        </p:nvSpPr>
        <p:spPr>
          <a:xfrm>
            <a:off x="778200" y="560166"/>
            <a:ext cx="2710800" cy="757500"/>
          </a:xfrm>
          <a:prstGeom prst="rect">
            <a:avLst/>
          </a:prstGeom>
          <a:solidFill>
            <a:srgbClr val="F0F0F0"/>
          </a:solid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58" name="Google Shape;658;p26"/>
          <p:cNvSpPr txBox="1">
            <a:spLocks noGrp="1"/>
          </p:cNvSpPr>
          <p:nvPr>
            <p:ph type="subTitle" idx="1"/>
          </p:nvPr>
        </p:nvSpPr>
        <p:spPr>
          <a:xfrm>
            <a:off x="778200" y="1182841"/>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659" name="Google Shape;659;p26"/>
          <p:cNvSpPr txBox="1">
            <a:spLocks noGrp="1"/>
          </p:cNvSpPr>
          <p:nvPr>
            <p:ph type="title" idx="2" hasCustomPrompt="1"/>
          </p:nvPr>
        </p:nvSpPr>
        <p:spPr>
          <a:xfrm>
            <a:off x="5655000" y="1945416"/>
            <a:ext cx="2710800" cy="757500"/>
          </a:xfrm>
          <a:prstGeom prst="rect">
            <a:avLst/>
          </a:prstGeom>
          <a:solidFill>
            <a:srgbClr val="F0F0F0"/>
          </a:solid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60" name="Google Shape;660;p26"/>
          <p:cNvSpPr txBox="1">
            <a:spLocks noGrp="1"/>
          </p:cNvSpPr>
          <p:nvPr>
            <p:ph type="subTitle" idx="3"/>
          </p:nvPr>
        </p:nvSpPr>
        <p:spPr>
          <a:xfrm>
            <a:off x="5655000" y="2568091"/>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661" name="Google Shape;661;p26"/>
          <p:cNvSpPr txBox="1">
            <a:spLocks noGrp="1"/>
          </p:cNvSpPr>
          <p:nvPr>
            <p:ph type="title" idx="4" hasCustomPrompt="1"/>
          </p:nvPr>
        </p:nvSpPr>
        <p:spPr>
          <a:xfrm>
            <a:off x="778200" y="3330666"/>
            <a:ext cx="2710800" cy="757500"/>
          </a:xfrm>
          <a:prstGeom prst="rect">
            <a:avLst/>
          </a:prstGeom>
          <a:solidFill>
            <a:srgbClr val="F0F0F0"/>
          </a:solid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62" name="Google Shape;662;p26"/>
          <p:cNvSpPr txBox="1">
            <a:spLocks noGrp="1"/>
          </p:cNvSpPr>
          <p:nvPr>
            <p:ph type="subTitle" idx="5"/>
          </p:nvPr>
        </p:nvSpPr>
        <p:spPr>
          <a:xfrm>
            <a:off x="778200" y="3953341"/>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grpSp>
        <p:nvGrpSpPr>
          <p:cNvPr id="663" name="Google Shape;663;p26"/>
          <p:cNvGrpSpPr/>
          <p:nvPr/>
        </p:nvGrpSpPr>
        <p:grpSpPr>
          <a:xfrm>
            <a:off x="7754450" y="4768800"/>
            <a:ext cx="1193550" cy="205725"/>
            <a:chOff x="250425" y="4752475"/>
            <a:chExt cx="1193550" cy="205725"/>
          </a:xfrm>
        </p:grpSpPr>
        <p:grpSp>
          <p:nvGrpSpPr>
            <p:cNvPr id="664" name="Google Shape;664;p26"/>
            <p:cNvGrpSpPr/>
            <p:nvPr/>
          </p:nvGrpSpPr>
          <p:grpSpPr>
            <a:xfrm>
              <a:off x="250425" y="4890100"/>
              <a:ext cx="1193550" cy="68100"/>
              <a:chOff x="557300" y="431950"/>
              <a:chExt cx="1193550" cy="68100"/>
            </a:xfrm>
          </p:grpSpPr>
          <p:sp>
            <p:nvSpPr>
              <p:cNvPr id="665" name="Google Shape;665;p2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6"/>
            <p:cNvGrpSpPr/>
            <p:nvPr/>
          </p:nvGrpSpPr>
          <p:grpSpPr>
            <a:xfrm>
              <a:off x="250425" y="4752475"/>
              <a:ext cx="1193550" cy="68100"/>
              <a:chOff x="557300" y="431950"/>
              <a:chExt cx="1193550" cy="68100"/>
            </a:xfrm>
          </p:grpSpPr>
          <p:sp>
            <p:nvSpPr>
              <p:cNvPr id="673" name="Google Shape;673;p2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ercentages">
  <p:cSld name="SECTION_TITLE_AND_DESCRIPTION_1_1_3_1_1">
    <p:spTree>
      <p:nvGrpSpPr>
        <p:cNvPr id="1" name="Shape 680"/>
        <p:cNvGrpSpPr/>
        <p:nvPr/>
      </p:nvGrpSpPr>
      <p:grpSpPr>
        <a:xfrm>
          <a:off x="0" y="0"/>
          <a:ext cx="0" cy="0"/>
          <a:chOff x="0" y="0"/>
          <a:chExt cx="0" cy="0"/>
        </a:xfrm>
      </p:grpSpPr>
      <p:sp>
        <p:nvSpPr>
          <p:cNvPr id="681" name="Google Shape;681;p27"/>
          <p:cNvSpPr txBox="1">
            <a:spLocks noGrp="1"/>
          </p:cNvSpPr>
          <p:nvPr>
            <p:ph type="subTitle" idx="1"/>
          </p:nvPr>
        </p:nvSpPr>
        <p:spPr>
          <a:xfrm>
            <a:off x="1200525" y="3948025"/>
            <a:ext cx="1937400" cy="69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682" name="Google Shape;682;p27"/>
          <p:cNvSpPr txBox="1">
            <a:spLocks noGrp="1"/>
          </p:cNvSpPr>
          <p:nvPr>
            <p:ph type="title"/>
          </p:nvPr>
        </p:nvSpPr>
        <p:spPr>
          <a:xfrm>
            <a:off x="945150" y="394975"/>
            <a:ext cx="6721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683" name="Google Shape;683;p27"/>
          <p:cNvSpPr txBox="1">
            <a:spLocks noGrp="1"/>
          </p:cNvSpPr>
          <p:nvPr>
            <p:ph type="subTitle" idx="2"/>
          </p:nvPr>
        </p:nvSpPr>
        <p:spPr>
          <a:xfrm>
            <a:off x="3603300" y="3948025"/>
            <a:ext cx="1937400" cy="69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684" name="Google Shape;684;p27"/>
          <p:cNvSpPr txBox="1">
            <a:spLocks noGrp="1"/>
          </p:cNvSpPr>
          <p:nvPr>
            <p:ph type="title" idx="3" hasCustomPrompt="1"/>
          </p:nvPr>
        </p:nvSpPr>
        <p:spPr>
          <a:xfrm>
            <a:off x="1200525" y="1880750"/>
            <a:ext cx="19374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85" name="Google Shape;685;p27"/>
          <p:cNvSpPr txBox="1">
            <a:spLocks noGrp="1"/>
          </p:cNvSpPr>
          <p:nvPr>
            <p:ph type="title" idx="4" hasCustomPrompt="1"/>
          </p:nvPr>
        </p:nvSpPr>
        <p:spPr>
          <a:xfrm>
            <a:off x="3603308" y="1880750"/>
            <a:ext cx="19374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86" name="Google Shape;686;p27"/>
          <p:cNvSpPr txBox="1">
            <a:spLocks noGrp="1"/>
          </p:cNvSpPr>
          <p:nvPr>
            <p:ph type="subTitle" idx="5"/>
          </p:nvPr>
        </p:nvSpPr>
        <p:spPr>
          <a:xfrm>
            <a:off x="6006075" y="3948025"/>
            <a:ext cx="1937400" cy="69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687" name="Google Shape;687;p27"/>
          <p:cNvSpPr txBox="1">
            <a:spLocks noGrp="1"/>
          </p:cNvSpPr>
          <p:nvPr>
            <p:ph type="title" idx="6" hasCustomPrompt="1"/>
          </p:nvPr>
        </p:nvSpPr>
        <p:spPr>
          <a:xfrm>
            <a:off x="6006083" y="1880750"/>
            <a:ext cx="19374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88" name="Google Shape;688;p27"/>
          <p:cNvSpPr txBox="1">
            <a:spLocks noGrp="1"/>
          </p:cNvSpPr>
          <p:nvPr>
            <p:ph type="title" idx="7"/>
          </p:nvPr>
        </p:nvSpPr>
        <p:spPr>
          <a:xfrm>
            <a:off x="3603300" y="3279725"/>
            <a:ext cx="1937400" cy="66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689" name="Google Shape;689;p27"/>
          <p:cNvSpPr txBox="1">
            <a:spLocks noGrp="1"/>
          </p:cNvSpPr>
          <p:nvPr>
            <p:ph type="title" idx="8"/>
          </p:nvPr>
        </p:nvSpPr>
        <p:spPr>
          <a:xfrm>
            <a:off x="1200525" y="3279725"/>
            <a:ext cx="1937400" cy="66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690" name="Google Shape;690;p27"/>
          <p:cNvSpPr txBox="1">
            <a:spLocks noGrp="1"/>
          </p:cNvSpPr>
          <p:nvPr>
            <p:ph type="title" idx="9"/>
          </p:nvPr>
        </p:nvSpPr>
        <p:spPr>
          <a:xfrm>
            <a:off x="6006075" y="3279725"/>
            <a:ext cx="1937400" cy="66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grpSp>
        <p:nvGrpSpPr>
          <p:cNvPr id="691" name="Google Shape;691;p27"/>
          <p:cNvGrpSpPr/>
          <p:nvPr/>
        </p:nvGrpSpPr>
        <p:grpSpPr>
          <a:xfrm rot="-5400000">
            <a:off x="8110503" y="908422"/>
            <a:ext cx="1193550" cy="68100"/>
            <a:chOff x="557300" y="431950"/>
            <a:chExt cx="1193550" cy="68100"/>
          </a:xfrm>
        </p:grpSpPr>
        <p:sp>
          <p:nvSpPr>
            <p:cNvPr id="692" name="Google Shape;692;p2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9" name="Google Shape;699;p27"/>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700" name="Google Shape;700;p27"/>
          <p:cNvCxnSpPr/>
          <p:nvPr/>
        </p:nvCxnSpPr>
        <p:spPr>
          <a:xfrm>
            <a:off x="-560741" y="4643550"/>
            <a:ext cx="1778700" cy="0"/>
          </a:xfrm>
          <a:prstGeom prst="straightConnector1">
            <a:avLst/>
          </a:prstGeom>
          <a:noFill/>
          <a:ln w="9525" cap="flat" cmpd="sng">
            <a:solidFill>
              <a:srgbClr val="0C343D"/>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_2">
    <p:spTree>
      <p:nvGrpSpPr>
        <p:cNvPr id="1" name="Shape 701"/>
        <p:cNvGrpSpPr/>
        <p:nvPr/>
      </p:nvGrpSpPr>
      <p:grpSpPr>
        <a:xfrm>
          <a:off x="0" y="0"/>
          <a:ext cx="0" cy="0"/>
          <a:chOff x="0" y="0"/>
          <a:chExt cx="0" cy="0"/>
        </a:xfrm>
      </p:grpSpPr>
      <p:sp>
        <p:nvSpPr>
          <p:cNvPr id="702" name="Google Shape;702;p28"/>
          <p:cNvSpPr txBox="1">
            <a:spLocks noGrp="1"/>
          </p:cNvSpPr>
          <p:nvPr>
            <p:ph type="title"/>
          </p:nvPr>
        </p:nvSpPr>
        <p:spPr>
          <a:xfrm>
            <a:off x="944000" y="2953275"/>
            <a:ext cx="1670700" cy="6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03" name="Google Shape;703;p28"/>
          <p:cNvSpPr txBox="1">
            <a:spLocks noGrp="1"/>
          </p:cNvSpPr>
          <p:nvPr>
            <p:ph type="subTitle" idx="1"/>
          </p:nvPr>
        </p:nvSpPr>
        <p:spPr>
          <a:xfrm>
            <a:off x="944011" y="3510351"/>
            <a:ext cx="16707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704" name="Google Shape;704;p28"/>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705" name="Google Shape;705;p28"/>
          <p:cNvSpPr txBox="1">
            <a:spLocks noGrp="1"/>
          </p:cNvSpPr>
          <p:nvPr>
            <p:ph type="title" idx="3"/>
          </p:nvPr>
        </p:nvSpPr>
        <p:spPr>
          <a:xfrm>
            <a:off x="2805765" y="2953275"/>
            <a:ext cx="1670700" cy="6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06" name="Google Shape;706;p28"/>
          <p:cNvSpPr txBox="1">
            <a:spLocks noGrp="1"/>
          </p:cNvSpPr>
          <p:nvPr>
            <p:ph type="subTitle" idx="4"/>
          </p:nvPr>
        </p:nvSpPr>
        <p:spPr>
          <a:xfrm>
            <a:off x="2805771" y="3510351"/>
            <a:ext cx="16707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707" name="Google Shape;707;p28"/>
          <p:cNvSpPr txBox="1">
            <a:spLocks noGrp="1"/>
          </p:cNvSpPr>
          <p:nvPr>
            <p:ph type="title" idx="5"/>
          </p:nvPr>
        </p:nvSpPr>
        <p:spPr>
          <a:xfrm>
            <a:off x="4667530" y="2953275"/>
            <a:ext cx="1670700" cy="6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08" name="Google Shape;708;p28"/>
          <p:cNvSpPr txBox="1">
            <a:spLocks noGrp="1"/>
          </p:cNvSpPr>
          <p:nvPr>
            <p:ph type="subTitle" idx="6"/>
          </p:nvPr>
        </p:nvSpPr>
        <p:spPr>
          <a:xfrm>
            <a:off x="4667531" y="3510351"/>
            <a:ext cx="16707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709" name="Google Shape;709;p28"/>
          <p:cNvSpPr txBox="1">
            <a:spLocks noGrp="1"/>
          </p:cNvSpPr>
          <p:nvPr>
            <p:ph type="title" idx="7"/>
          </p:nvPr>
        </p:nvSpPr>
        <p:spPr>
          <a:xfrm>
            <a:off x="6529295" y="2953275"/>
            <a:ext cx="1670700" cy="6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10" name="Google Shape;710;p28"/>
          <p:cNvSpPr txBox="1">
            <a:spLocks noGrp="1"/>
          </p:cNvSpPr>
          <p:nvPr>
            <p:ph type="subTitle" idx="8"/>
          </p:nvPr>
        </p:nvSpPr>
        <p:spPr>
          <a:xfrm>
            <a:off x="6529291" y="3510351"/>
            <a:ext cx="16707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711" name="Google Shape;711;p28"/>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712" name="Google Shape;712;p28"/>
          <p:cNvGrpSpPr/>
          <p:nvPr/>
        </p:nvGrpSpPr>
        <p:grpSpPr>
          <a:xfrm>
            <a:off x="250425" y="4772875"/>
            <a:ext cx="1193550" cy="205725"/>
            <a:chOff x="250425" y="4752475"/>
            <a:chExt cx="1193550" cy="205725"/>
          </a:xfrm>
        </p:grpSpPr>
        <p:grpSp>
          <p:nvGrpSpPr>
            <p:cNvPr id="713" name="Google Shape;713;p28"/>
            <p:cNvGrpSpPr/>
            <p:nvPr/>
          </p:nvGrpSpPr>
          <p:grpSpPr>
            <a:xfrm>
              <a:off x="250425" y="4890100"/>
              <a:ext cx="1193550" cy="68100"/>
              <a:chOff x="557300" y="431950"/>
              <a:chExt cx="1193550" cy="68100"/>
            </a:xfrm>
          </p:grpSpPr>
          <p:sp>
            <p:nvSpPr>
              <p:cNvPr id="714" name="Google Shape;714;p2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8"/>
            <p:cNvGrpSpPr/>
            <p:nvPr/>
          </p:nvGrpSpPr>
          <p:grpSpPr>
            <a:xfrm>
              <a:off x="250425" y="4752475"/>
              <a:ext cx="1193550" cy="68100"/>
              <a:chOff x="557300" y="431950"/>
              <a:chExt cx="1193550" cy="68100"/>
            </a:xfrm>
          </p:grpSpPr>
          <p:sp>
            <p:nvSpPr>
              <p:cNvPr id="722" name="Google Shape;722;p2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29" name="Google Shape;729;p28"/>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730" name="Google Shape;730;p28"/>
          <p:cNvGrpSpPr/>
          <p:nvPr/>
        </p:nvGrpSpPr>
        <p:grpSpPr>
          <a:xfrm>
            <a:off x="7718425" y="193250"/>
            <a:ext cx="1193550" cy="68100"/>
            <a:chOff x="557300" y="431950"/>
            <a:chExt cx="1193550" cy="68100"/>
          </a:xfrm>
        </p:grpSpPr>
        <p:sp>
          <p:nvSpPr>
            <p:cNvPr id="731" name="Google Shape;731;p28"/>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32" name="Google Shape;732;p28"/>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33" name="Google Shape;733;p28"/>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34" name="Google Shape;734;p28"/>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35" name="Google Shape;735;p28"/>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36" name="Google Shape;736;p28"/>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37" name="Google Shape;737;p28"/>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738"/>
        <p:cNvGrpSpPr/>
        <p:nvPr/>
      </p:nvGrpSpPr>
      <p:grpSpPr>
        <a:xfrm>
          <a:off x="0" y="0"/>
          <a:ext cx="0" cy="0"/>
          <a:chOff x="0" y="0"/>
          <a:chExt cx="0" cy="0"/>
        </a:xfrm>
      </p:grpSpPr>
      <p:sp>
        <p:nvSpPr>
          <p:cNvPr id="739" name="Google Shape;739;p29"/>
          <p:cNvSpPr txBox="1">
            <a:spLocks noGrp="1"/>
          </p:cNvSpPr>
          <p:nvPr>
            <p:ph type="title"/>
          </p:nvPr>
        </p:nvSpPr>
        <p:spPr>
          <a:xfrm>
            <a:off x="5592600" y="1478463"/>
            <a:ext cx="2604000" cy="852900"/>
          </a:xfrm>
          <a:prstGeom prst="rect">
            <a:avLst/>
          </a:prstGeom>
        </p:spPr>
        <p:txBody>
          <a:bodyPr spcFirstLastPara="1" wrap="square" lIns="91425" tIns="91425" rIns="91425" bIns="91425" anchor="b" anchorCtr="0">
            <a:noAutofit/>
          </a:bodyPr>
          <a:lstStyle>
            <a:lvl1pPr lvl="0" rtl="0">
              <a:spcBef>
                <a:spcPts val="0"/>
              </a:spcBef>
              <a:spcAft>
                <a:spcPts val="0"/>
              </a:spcAft>
              <a:buSzPts val="2150"/>
              <a:buNone/>
              <a:defRPr sz="215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0" name="Google Shape;740;p29"/>
          <p:cNvSpPr txBox="1">
            <a:spLocks noGrp="1"/>
          </p:cNvSpPr>
          <p:nvPr>
            <p:ph type="subTitle" idx="1"/>
          </p:nvPr>
        </p:nvSpPr>
        <p:spPr>
          <a:xfrm>
            <a:off x="5592600" y="2381934"/>
            <a:ext cx="2547600" cy="128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741" name="Google Shape;741;p29"/>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742" name="Google Shape;742;p29"/>
          <p:cNvGrpSpPr/>
          <p:nvPr/>
        </p:nvGrpSpPr>
        <p:grpSpPr>
          <a:xfrm>
            <a:off x="3975225" y="4910500"/>
            <a:ext cx="1193550" cy="68100"/>
            <a:chOff x="557300" y="431950"/>
            <a:chExt cx="1193550" cy="68100"/>
          </a:xfrm>
        </p:grpSpPr>
        <p:sp>
          <p:nvSpPr>
            <p:cNvPr id="743" name="Google Shape;743;p2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50" name="Google Shape;750;p29"/>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751" name="Google Shape;751;p29"/>
          <p:cNvGrpSpPr/>
          <p:nvPr/>
        </p:nvGrpSpPr>
        <p:grpSpPr>
          <a:xfrm>
            <a:off x="7718425" y="193250"/>
            <a:ext cx="1193550" cy="68100"/>
            <a:chOff x="557300" y="431950"/>
            <a:chExt cx="1193550" cy="68100"/>
          </a:xfrm>
        </p:grpSpPr>
        <p:sp>
          <p:nvSpPr>
            <p:cNvPr id="752" name="Google Shape;752;p29"/>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53" name="Google Shape;753;p29"/>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54" name="Google Shape;754;p29"/>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55" name="Google Shape;755;p29"/>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56" name="Google Shape;756;p29"/>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57" name="Google Shape;757;p29"/>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58" name="Google Shape;758;p29"/>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759"/>
        <p:cNvGrpSpPr/>
        <p:nvPr/>
      </p:nvGrpSpPr>
      <p:grpSpPr>
        <a:xfrm>
          <a:off x="0" y="0"/>
          <a:ext cx="0" cy="0"/>
          <a:chOff x="0" y="0"/>
          <a:chExt cx="0" cy="0"/>
        </a:xfrm>
      </p:grpSpPr>
      <p:sp>
        <p:nvSpPr>
          <p:cNvPr id="760" name="Google Shape;760;p30"/>
          <p:cNvSpPr txBox="1">
            <a:spLocks noGrp="1"/>
          </p:cNvSpPr>
          <p:nvPr>
            <p:ph type="title"/>
          </p:nvPr>
        </p:nvSpPr>
        <p:spPr>
          <a:xfrm>
            <a:off x="957450" y="1478463"/>
            <a:ext cx="2604000" cy="852900"/>
          </a:xfrm>
          <a:prstGeom prst="rect">
            <a:avLst/>
          </a:prstGeom>
        </p:spPr>
        <p:txBody>
          <a:bodyPr spcFirstLastPara="1" wrap="square" lIns="91425" tIns="91425" rIns="91425" bIns="91425" anchor="b" anchorCtr="0">
            <a:noAutofit/>
          </a:bodyPr>
          <a:lstStyle>
            <a:lvl1pPr lvl="0" rtl="0">
              <a:spcBef>
                <a:spcPts val="0"/>
              </a:spcBef>
              <a:spcAft>
                <a:spcPts val="0"/>
              </a:spcAft>
              <a:buSzPts val="2150"/>
              <a:buNone/>
              <a:defRPr sz="215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1" name="Google Shape;761;p30"/>
          <p:cNvSpPr txBox="1">
            <a:spLocks noGrp="1"/>
          </p:cNvSpPr>
          <p:nvPr>
            <p:ph type="subTitle" idx="1"/>
          </p:nvPr>
        </p:nvSpPr>
        <p:spPr>
          <a:xfrm>
            <a:off x="957450" y="2381934"/>
            <a:ext cx="2547600" cy="128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grpSp>
        <p:nvGrpSpPr>
          <p:cNvPr id="762" name="Google Shape;762;p30"/>
          <p:cNvGrpSpPr/>
          <p:nvPr/>
        </p:nvGrpSpPr>
        <p:grpSpPr>
          <a:xfrm rot="-5400000">
            <a:off x="8110503" y="908422"/>
            <a:ext cx="1193550" cy="68100"/>
            <a:chOff x="557300" y="431950"/>
            <a:chExt cx="1193550" cy="68100"/>
          </a:xfrm>
        </p:grpSpPr>
        <p:sp>
          <p:nvSpPr>
            <p:cNvPr id="763" name="Google Shape;763;p3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0" name="Google Shape;770;p30"/>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771" name="Google Shape;771;p30"/>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772" name="Google Shape;772;p30"/>
          <p:cNvGrpSpPr/>
          <p:nvPr/>
        </p:nvGrpSpPr>
        <p:grpSpPr>
          <a:xfrm>
            <a:off x="250425" y="4910500"/>
            <a:ext cx="1193550" cy="68100"/>
            <a:chOff x="557300" y="431950"/>
            <a:chExt cx="1193550" cy="68100"/>
          </a:xfrm>
        </p:grpSpPr>
        <p:sp>
          <p:nvSpPr>
            <p:cNvPr id="773" name="Google Shape;773;p3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945150" y="1627750"/>
            <a:ext cx="3826800" cy="293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30" name="Google Shape;30;p4"/>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31" name="Google Shape;31;p4"/>
          <p:cNvGrpSpPr/>
          <p:nvPr/>
        </p:nvGrpSpPr>
        <p:grpSpPr>
          <a:xfrm>
            <a:off x="7718425" y="193250"/>
            <a:ext cx="1193550" cy="68100"/>
            <a:chOff x="557300" y="431950"/>
            <a:chExt cx="1193550" cy="68100"/>
          </a:xfrm>
        </p:grpSpPr>
        <p:sp>
          <p:nvSpPr>
            <p:cNvPr id="32" name="Google Shape;32;p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3" name="Google Shape;33;p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4" name="Google Shape;34;p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5" name="Google Shape;35;p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 name="Google Shape;36;p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7" name="Google Shape;37;p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 name="Google Shape;38;p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9" name="Google Shape;39;p4"/>
          <p:cNvGrpSpPr/>
          <p:nvPr/>
        </p:nvGrpSpPr>
        <p:grpSpPr>
          <a:xfrm>
            <a:off x="250425" y="4772875"/>
            <a:ext cx="1193550" cy="205725"/>
            <a:chOff x="250425" y="4752475"/>
            <a:chExt cx="1193550" cy="205725"/>
          </a:xfrm>
        </p:grpSpPr>
        <p:grpSp>
          <p:nvGrpSpPr>
            <p:cNvPr id="40" name="Google Shape;40;p4"/>
            <p:cNvGrpSpPr/>
            <p:nvPr/>
          </p:nvGrpSpPr>
          <p:grpSpPr>
            <a:xfrm>
              <a:off x="250425" y="4890100"/>
              <a:ext cx="1193550" cy="68100"/>
              <a:chOff x="557300" y="431950"/>
              <a:chExt cx="1193550" cy="68100"/>
            </a:xfrm>
          </p:grpSpPr>
          <p:sp>
            <p:nvSpPr>
              <p:cNvPr id="41" name="Google Shape;41;p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a:off x="250425" y="4752475"/>
              <a:ext cx="1193550" cy="68100"/>
              <a:chOff x="557300" y="431950"/>
              <a:chExt cx="1193550" cy="68100"/>
            </a:xfrm>
          </p:grpSpPr>
          <p:sp>
            <p:nvSpPr>
              <p:cNvPr id="49" name="Google Shape;49;p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 name="Google Shape;56;p4"/>
          <p:cNvCxnSpPr/>
          <p:nvPr/>
        </p:nvCxnSpPr>
        <p:spPr>
          <a:xfrm>
            <a:off x="1967750" y="4777038"/>
            <a:ext cx="7271400" cy="0"/>
          </a:xfrm>
          <a:prstGeom prst="straightConnector1">
            <a:avLst/>
          </a:prstGeom>
          <a:noFill/>
          <a:ln w="9525" cap="flat" cmpd="sng">
            <a:solidFill>
              <a:srgbClr val="0C343D"/>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ext 2">
  <p:cSld name="ONE_COLUMN_TEXT_1_2">
    <p:spTree>
      <p:nvGrpSpPr>
        <p:cNvPr id="1" name="Shape 780"/>
        <p:cNvGrpSpPr/>
        <p:nvPr/>
      </p:nvGrpSpPr>
      <p:grpSpPr>
        <a:xfrm>
          <a:off x="0" y="0"/>
          <a:ext cx="0" cy="0"/>
          <a:chOff x="0" y="0"/>
          <a:chExt cx="0" cy="0"/>
        </a:xfrm>
      </p:grpSpPr>
      <p:sp>
        <p:nvSpPr>
          <p:cNvPr id="781" name="Google Shape;781;p31"/>
          <p:cNvSpPr txBox="1">
            <a:spLocks noGrp="1"/>
          </p:cNvSpPr>
          <p:nvPr>
            <p:ph type="title"/>
          </p:nvPr>
        </p:nvSpPr>
        <p:spPr>
          <a:xfrm>
            <a:off x="5592600" y="1478463"/>
            <a:ext cx="2604000" cy="852900"/>
          </a:xfrm>
          <a:prstGeom prst="rect">
            <a:avLst/>
          </a:prstGeom>
        </p:spPr>
        <p:txBody>
          <a:bodyPr spcFirstLastPara="1" wrap="square" lIns="91425" tIns="91425" rIns="91425" bIns="91425" anchor="b" anchorCtr="0">
            <a:noAutofit/>
          </a:bodyPr>
          <a:lstStyle>
            <a:lvl1pPr lvl="0" rtl="0">
              <a:spcBef>
                <a:spcPts val="0"/>
              </a:spcBef>
              <a:spcAft>
                <a:spcPts val="0"/>
              </a:spcAft>
              <a:buSzPts val="2150"/>
              <a:buNone/>
              <a:defRPr sz="215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2" name="Google Shape;782;p31"/>
          <p:cNvSpPr txBox="1">
            <a:spLocks noGrp="1"/>
          </p:cNvSpPr>
          <p:nvPr>
            <p:ph type="subTitle" idx="1"/>
          </p:nvPr>
        </p:nvSpPr>
        <p:spPr>
          <a:xfrm>
            <a:off x="5592600" y="2381934"/>
            <a:ext cx="2547600" cy="128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783" name="Google Shape;783;p31"/>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784" name="Google Shape;784;p31"/>
          <p:cNvGrpSpPr/>
          <p:nvPr/>
        </p:nvGrpSpPr>
        <p:grpSpPr>
          <a:xfrm>
            <a:off x="250425" y="4772875"/>
            <a:ext cx="1193550" cy="205725"/>
            <a:chOff x="250425" y="4752475"/>
            <a:chExt cx="1193550" cy="205725"/>
          </a:xfrm>
        </p:grpSpPr>
        <p:grpSp>
          <p:nvGrpSpPr>
            <p:cNvPr id="785" name="Google Shape;785;p31"/>
            <p:cNvGrpSpPr/>
            <p:nvPr/>
          </p:nvGrpSpPr>
          <p:grpSpPr>
            <a:xfrm>
              <a:off x="250425" y="4890100"/>
              <a:ext cx="1193550" cy="68100"/>
              <a:chOff x="557300" y="431950"/>
              <a:chExt cx="1193550" cy="68100"/>
            </a:xfrm>
          </p:grpSpPr>
          <p:sp>
            <p:nvSpPr>
              <p:cNvPr id="786" name="Google Shape;786;p3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1"/>
            <p:cNvGrpSpPr/>
            <p:nvPr/>
          </p:nvGrpSpPr>
          <p:grpSpPr>
            <a:xfrm>
              <a:off x="250425" y="4752475"/>
              <a:ext cx="1193550" cy="68100"/>
              <a:chOff x="557300" y="431950"/>
              <a:chExt cx="1193550" cy="68100"/>
            </a:xfrm>
          </p:grpSpPr>
          <p:sp>
            <p:nvSpPr>
              <p:cNvPr id="794" name="Google Shape;794;p3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01" name="Google Shape;801;p31"/>
          <p:cNvCxnSpPr/>
          <p:nvPr/>
        </p:nvCxnSpPr>
        <p:spPr>
          <a:xfrm>
            <a:off x="6335100" y="944800"/>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802" name="Google Shape;802;p31"/>
          <p:cNvGrpSpPr/>
          <p:nvPr/>
        </p:nvGrpSpPr>
        <p:grpSpPr>
          <a:xfrm rot="-5400000">
            <a:off x="8062841" y="-116153"/>
            <a:ext cx="486100" cy="1193550"/>
            <a:chOff x="8255228" y="345697"/>
            <a:chExt cx="486100" cy="1193550"/>
          </a:xfrm>
        </p:grpSpPr>
        <p:grpSp>
          <p:nvGrpSpPr>
            <p:cNvPr id="803" name="Google Shape;803;p31"/>
            <p:cNvGrpSpPr/>
            <p:nvPr/>
          </p:nvGrpSpPr>
          <p:grpSpPr>
            <a:xfrm rot="-5400000">
              <a:off x="8041690" y="839610"/>
              <a:ext cx="1193550" cy="205725"/>
              <a:chOff x="250425" y="4752475"/>
              <a:chExt cx="1193550" cy="205725"/>
            </a:xfrm>
          </p:grpSpPr>
          <p:grpSp>
            <p:nvGrpSpPr>
              <p:cNvPr id="804" name="Google Shape;804;p31"/>
              <p:cNvGrpSpPr/>
              <p:nvPr/>
            </p:nvGrpSpPr>
            <p:grpSpPr>
              <a:xfrm>
                <a:off x="250425" y="4890100"/>
                <a:ext cx="1193550" cy="68100"/>
                <a:chOff x="557300" y="431950"/>
                <a:chExt cx="1193550" cy="68100"/>
              </a:xfrm>
            </p:grpSpPr>
            <p:sp>
              <p:nvSpPr>
                <p:cNvPr id="805" name="Google Shape;805;p3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1"/>
              <p:cNvGrpSpPr/>
              <p:nvPr/>
            </p:nvGrpSpPr>
            <p:grpSpPr>
              <a:xfrm>
                <a:off x="250425" y="4752475"/>
                <a:ext cx="1193550" cy="68100"/>
                <a:chOff x="557300" y="431950"/>
                <a:chExt cx="1193550" cy="68100"/>
              </a:xfrm>
            </p:grpSpPr>
            <p:sp>
              <p:nvSpPr>
                <p:cNvPr id="813" name="Google Shape;813;p3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0" name="Google Shape;820;p31"/>
            <p:cNvGrpSpPr/>
            <p:nvPr/>
          </p:nvGrpSpPr>
          <p:grpSpPr>
            <a:xfrm rot="-5400000">
              <a:off x="7761315" y="839610"/>
              <a:ext cx="1193550" cy="205725"/>
              <a:chOff x="250425" y="4752475"/>
              <a:chExt cx="1193550" cy="205725"/>
            </a:xfrm>
          </p:grpSpPr>
          <p:grpSp>
            <p:nvGrpSpPr>
              <p:cNvPr id="821" name="Google Shape;821;p31"/>
              <p:cNvGrpSpPr/>
              <p:nvPr/>
            </p:nvGrpSpPr>
            <p:grpSpPr>
              <a:xfrm>
                <a:off x="250425" y="4890100"/>
                <a:ext cx="1193550" cy="68100"/>
                <a:chOff x="557300" y="431950"/>
                <a:chExt cx="1193550" cy="68100"/>
              </a:xfrm>
            </p:grpSpPr>
            <p:sp>
              <p:nvSpPr>
                <p:cNvPr id="822" name="Google Shape;822;p3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31"/>
              <p:cNvGrpSpPr/>
              <p:nvPr/>
            </p:nvGrpSpPr>
            <p:grpSpPr>
              <a:xfrm>
                <a:off x="250425" y="4752475"/>
                <a:ext cx="1193550" cy="68100"/>
                <a:chOff x="557300" y="431950"/>
                <a:chExt cx="1193550" cy="68100"/>
              </a:xfrm>
            </p:grpSpPr>
            <p:sp>
              <p:nvSpPr>
                <p:cNvPr id="830" name="Google Shape;830;p3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Six Columns ">
  <p:cSld name="SECTION_TITLE_AND_DESCRIPTION_1_1_3_3">
    <p:spTree>
      <p:nvGrpSpPr>
        <p:cNvPr id="1" name="Shape 837"/>
        <p:cNvGrpSpPr/>
        <p:nvPr/>
      </p:nvGrpSpPr>
      <p:grpSpPr>
        <a:xfrm>
          <a:off x="0" y="0"/>
          <a:ext cx="0" cy="0"/>
          <a:chOff x="0" y="0"/>
          <a:chExt cx="0" cy="0"/>
        </a:xfrm>
      </p:grpSpPr>
      <p:sp>
        <p:nvSpPr>
          <p:cNvPr id="838" name="Google Shape;838;p32"/>
          <p:cNvSpPr txBox="1">
            <a:spLocks noGrp="1"/>
          </p:cNvSpPr>
          <p:nvPr>
            <p:ph type="title"/>
          </p:nvPr>
        </p:nvSpPr>
        <p:spPr>
          <a:xfrm>
            <a:off x="953100" y="3326550"/>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39" name="Google Shape;839;p32"/>
          <p:cNvSpPr txBox="1">
            <a:spLocks noGrp="1"/>
          </p:cNvSpPr>
          <p:nvPr>
            <p:ph type="subTitle" idx="1"/>
          </p:nvPr>
        </p:nvSpPr>
        <p:spPr>
          <a:xfrm>
            <a:off x="953100" y="3676600"/>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840" name="Google Shape;840;p32"/>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841" name="Google Shape;841;p32"/>
          <p:cNvSpPr txBox="1">
            <a:spLocks noGrp="1"/>
          </p:cNvSpPr>
          <p:nvPr>
            <p:ph type="title" idx="3"/>
          </p:nvPr>
        </p:nvSpPr>
        <p:spPr>
          <a:xfrm>
            <a:off x="3557549" y="3326550"/>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42" name="Google Shape;842;p32"/>
          <p:cNvSpPr txBox="1">
            <a:spLocks noGrp="1"/>
          </p:cNvSpPr>
          <p:nvPr>
            <p:ph type="subTitle" idx="4"/>
          </p:nvPr>
        </p:nvSpPr>
        <p:spPr>
          <a:xfrm>
            <a:off x="3557550" y="3676600"/>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843" name="Google Shape;843;p32"/>
          <p:cNvSpPr txBox="1">
            <a:spLocks noGrp="1"/>
          </p:cNvSpPr>
          <p:nvPr>
            <p:ph type="title" idx="5"/>
          </p:nvPr>
        </p:nvSpPr>
        <p:spPr>
          <a:xfrm>
            <a:off x="6161999" y="3326550"/>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44" name="Google Shape;844;p32"/>
          <p:cNvSpPr txBox="1">
            <a:spLocks noGrp="1"/>
          </p:cNvSpPr>
          <p:nvPr>
            <p:ph type="subTitle" idx="6"/>
          </p:nvPr>
        </p:nvSpPr>
        <p:spPr>
          <a:xfrm>
            <a:off x="6162000" y="3676600"/>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845" name="Google Shape;845;p32"/>
          <p:cNvSpPr txBox="1">
            <a:spLocks noGrp="1"/>
          </p:cNvSpPr>
          <p:nvPr>
            <p:ph type="title" idx="7"/>
          </p:nvPr>
        </p:nvSpPr>
        <p:spPr>
          <a:xfrm>
            <a:off x="953100" y="1679275"/>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46" name="Google Shape;846;p32"/>
          <p:cNvSpPr txBox="1">
            <a:spLocks noGrp="1"/>
          </p:cNvSpPr>
          <p:nvPr>
            <p:ph type="subTitle" idx="8"/>
          </p:nvPr>
        </p:nvSpPr>
        <p:spPr>
          <a:xfrm>
            <a:off x="953100" y="2029325"/>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847" name="Google Shape;847;p32"/>
          <p:cNvSpPr txBox="1">
            <a:spLocks noGrp="1"/>
          </p:cNvSpPr>
          <p:nvPr>
            <p:ph type="title" idx="9"/>
          </p:nvPr>
        </p:nvSpPr>
        <p:spPr>
          <a:xfrm>
            <a:off x="3557549" y="1679275"/>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48" name="Google Shape;848;p32"/>
          <p:cNvSpPr txBox="1">
            <a:spLocks noGrp="1"/>
          </p:cNvSpPr>
          <p:nvPr>
            <p:ph type="subTitle" idx="13"/>
          </p:nvPr>
        </p:nvSpPr>
        <p:spPr>
          <a:xfrm>
            <a:off x="3557550" y="2029325"/>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849" name="Google Shape;849;p32"/>
          <p:cNvSpPr txBox="1">
            <a:spLocks noGrp="1"/>
          </p:cNvSpPr>
          <p:nvPr>
            <p:ph type="title" idx="14"/>
          </p:nvPr>
        </p:nvSpPr>
        <p:spPr>
          <a:xfrm>
            <a:off x="6161999" y="1679275"/>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50" name="Google Shape;850;p32"/>
          <p:cNvSpPr txBox="1">
            <a:spLocks noGrp="1"/>
          </p:cNvSpPr>
          <p:nvPr>
            <p:ph type="subTitle" idx="15"/>
          </p:nvPr>
        </p:nvSpPr>
        <p:spPr>
          <a:xfrm>
            <a:off x="6162000" y="2029325"/>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851" name="Google Shape;851;p32"/>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852" name="Google Shape;852;p32"/>
          <p:cNvGrpSpPr/>
          <p:nvPr/>
        </p:nvGrpSpPr>
        <p:grpSpPr>
          <a:xfrm>
            <a:off x="7718425" y="193250"/>
            <a:ext cx="1193550" cy="68100"/>
            <a:chOff x="557300" y="431950"/>
            <a:chExt cx="1193550" cy="68100"/>
          </a:xfrm>
        </p:grpSpPr>
        <p:sp>
          <p:nvSpPr>
            <p:cNvPr id="853" name="Google Shape;853;p32"/>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4" name="Google Shape;854;p32"/>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5" name="Google Shape;855;p32"/>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6" name="Google Shape;856;p32"/>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7" name="Google Shape;857;p32"/>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8" name="Google Shape;858;p32"/>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9" name="Google Shape;859;p32"/>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860" name="Google Shape;860;p32"/>
          <p:cNvGrpSpPr/>
          <p:nvPr/>
        </p:nvGrpSpPr>
        <p:grpSpPr>
          <a:xfrm>
            <a:off x="3975225" y="4910500"/>
            <a:ext cx="1193550" cy="68100"/>
            <a:chOff x="557300" y="431950"/>
            <a:chExt cx="1193550" cy="68100"/>
          </a:xfrm>
        </p:grpSpPr>
        <p:sp>
          <p:nvSpPr>
            <p:cNvPr id="861" name="Google Shape;861;p3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 Credits">
  <p:cSld name="ONE_COLUMN_TEXT_1_1_1_1">
    <p:spTree>
      <p:nvGrpSpPr>
        <p:cNvPr id="1" name="Shape 868"/>
        <p:cNvGrpSpPr/>
        <p:nvPr/>
      </p:nvGrpSpPr>
      <p:grpSpPr>
        <a:xfrm>
          <a:off x="0" y="0"/>
          <a:ext cx="0" cy="0"/>
          <a:chOff x="0" y="0"/>
          <a:chExt cx="0" cy="0"/>
        </a:xfrm>
      </p:grpSpPr>
      <p:sp>
        <p:nvSpPr>
          <p:cNvPr id="869" name="Google Shape;869;p33"/>
          <p:cNvSpPr txBox="1">
            <a:spLocks noGrp="1"/>
          </p:cNvSpPr>
          <p:nvPr>
            <p:ph type="title"/>
          </p:nvPr>
        </p:nvSpPr>
        <p:spPr>
          <a:xfrm>
            <a:off x="945150" y="683698"/>
            <a:ext cx="4182600" cy="782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70" name="Google Shape;870;p33"/>
          <p:cNvSpPr txBox="1">
            <a:spLocks noGrp="1"/>
          </p:cNvSpPr>
          <p:nvPr>
            <p:ph type="subTitle" idx="1"/>
          </p:nvPr>
        </p:nvSpPr>
        <p:spPr>
          <a:xfrm>
            <a:off x="945150" y="1435700"/>
            <a:ext cx="3028200" cy="121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grpSp>
        <p:nvGrpSpPr>
          <p:cNvPr id="871" name="Google Shape;871;p33"/>
          <p:cNvGrpSpPr/>
          <p:nvPr/>
        </p:nvGrpSpPr>
        <p:grpSpPr>
          <a:xfrm rot="-5400000">
            <a:off x="8110503" y="908422"/>
            <a:ext cx="1193550" cy="68100"/>
            <a:chOff x="557300" y="431950"/>
            <a:chExt cx="1193550" cy="68100"/>
          </a:xfrm>
        </p:grpSpPr>
        <p:sp>
          <p:nvSpPr>
            <p:cNvPr id="872" name="Google Shape;872;p3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33"/>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880" name="Google Shape;880;p33"/>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881" name="Google Shape;881;p33"/>
          <p:cNvGrpSpPr/>
          <p:nvPr/>
        </p:nvGrpSpPr>
        <p:grpSpPr>
          <a:xfrm>
            <a:off x="250425" y="4910500"/>
            <a:ext cx="1193550" cy="68100"/>
            <a:chOff x="557300" y="431950"/>
            <a:chExt cx="1193550" cy="68100"/>
          </a:xfrm>
        </p:grpSpPr>
        <p:sp>
          <p:nvSpPr>
            <p:cNvPr id="882" name="Google Shape;882;p3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33"/>
          <p:cNvSpPr txBox="1"/>
          <p:nvPr/>
        </p:nvSpPr>
        <p:spPr>
          <a:xfrm>
            <a:off x="945150" y="3274850"/>
            <a:ext cx="31893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accent3"/>
                </a:solidFill>
                <a:latin typeface="Montserrat Medium"/>
                <a:ea typeface="Montserrat Medium"/>
                <a:cs typeface="Montserrat Medium"/>
                <a:sym typeface="Montserrat Medium"/>
              </a:rPr>
              <a:t>CREDITS: This presentation template was created by </a:t>
            </a:r>
            <a:r>
              <a:rPr lang="en" sz="1000">
                <a:solidFill>
                  <a:schemeClr val="accent3"/>
                </a:solidFill>
                <a:uFill>
                  <a:noFill/>
                </a:uFill>
                <a:latin typeface="Montserrat Medium"/>
                <a:ea typeface="Montserrat Medium"/>
                <a:cs typeface="Montserrat Medium"/>
                <a:sym typeface="Montserrat Medium"/>
                <a:hlinkClick r:id="rId2">
                  <a:extLst>
                    <a:ext uri="{A12FA001-AC4F-418D-AE19-62706E023703}">
                      <ahyp:hlinkClr xmlns:ahyp="http://schemas.microsoft.com/office/drawing/2018/hyperlinkcolor" val="tx"/>
                    </a:ext>
                  </a:extLst>
                </a:hlinkClick>
              </a:rPr>
              <a:t>Slidesgo</a:t>
            </a:r>
            <a:r>
              <a:rPr lang="en" sz="1000">
                <a:solidFill>
                  <a:schemeClr val="accent3"/>
                </a:solidFill>
                <a:latin typeface="Montserrat Medium"/>
                <a:ea typeface="Montserrat Medium"/>
                <a:cs typeface="Montserrat Medium"/>
                <a:sym typeface="Montserrat Medium"/>
              </a:rPr>
              <a:t>, including icons by </a:t>
            </a:r>
            <a:r>
              <a:rPr lang="en" sz="1000">
                <a:solidFill>
                  <a:schemeClr val="accent3"/>
                </a:solidFill>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val="tx"/>
                    </a:ext>
                  </a:extLst>
                </a:hlinkClick>
              </a:rPr>
              <a:t>Flaticon</a:t>
            </a:r>
            <a:r>
              <a:rPr lang="en" sz="1000">
                <a:solidFill>
                  <a:schemeClr val="accent3"/>
                </a:solidFill>
                <a:latin typeface="Montserrat Medium"/>
                <a:ea typeface="Montserrat Medium"/>
                <a:cs typeface="Montserrat Medium"/>
                <a:sym typeface="Montserrat Medium"/>
              </a:rPr>
              <a:t>, infographics &amp; images by </a:t>
            </a:r>
            <a:r>
              <a:rPr lang="en" sz="1000">
                <a:solidFill>
                  <a:schemeClr val="accent3"/>
                </a:solidFill>
                <a:uFill>
                  <a:noFill/>
                </a:uFill>
                <a:latin typeface="Montserrat Medium"/>
                <a:ea typeface="Montserrat Medium"/>
                <a:cs typeface="Montserrat Medium"/>
                <a:sym typeface="Montserrat Medium"/>
                <a:hlinkClick r:id="rId4">
                  <a:extLst>
                    <a:ext uri="{A12FA001-AC4F-418D-AE19-62706E023703}">
                      <ahyp:hlinkClr xmlns:ahyp="http://schemas.microsoft.com/office/drawing/2018/hyperlinkcolor" val="tx"/>
                    </a:ext>
                  </a:extLst>
                </a:hlinkClick>
              </a:rPr>
              <a:t>Freepik</a:t>
            </a:r>
            <a:r>
              <a:rPr lang="en" sz="1000">
                <a:solidFill>
                  <a:schemeClr val="accent3"/>
                </a:solidFill>
                <a:latin typeface="Montserrat Medium"/>
                <a:ea typeface="Montserrat Medium"/>
                <a:cs typeface="Montserrat Medium"/>
                <a:sym typeface="Montserrat Medium"/>
              </a:rPr>
              <a:t> and illustrations by </a:t>
            </a:r>
            <a:r>
              <a:rPr lang="en" sz="1000">
                <a:solidFill>
                  <a:schemeClr val="hlink"/>
                </a:solidFill>
                <a:uFill>
                  <a:noFill/>
                </a:uFill>
                <a:latin typeface="Montserrat Medium"/>
                <a:ea typeface="Montserrat Medium"/>
                <a:cs typeface="Montserrat Medium"/>
                <a:sym typeface="Montserrat Medium"/>
                <a:hlinkClick r:id="rId5"/>
              </a:rPr>
              <a:t>Stories</a:t>
            </a:r>
            <a:endParaRPr sz="1000">
              <a:solidFill>
                <a:schemeClr val="accent3"/>
              </a:solidFill>
              <a:latin typeface="Montserrat Medium"/>
              <a:ea typeface="Montserrat Medium"/>
              <a:cs typeface="Montserrat Medium"/>
              <a:sym typeface="Montserrat Medium"/>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Bullet Points 1">
  <p:cSld name="TITLE_AND_BODY_1_1">
    <p:spTree>
      <p:nvGrpSpPr>
        <p:cNvPr id="1" name="Shape 890"/>
        <p:cNvGrpSpPr/>
        <p:nvPr/>
      </p:nvGrpSpPr>
      <p:grpSpPr>
        <a:xfrm>
          <a:off x="0" y="0"/>
          <a:ext cx="0" cy="0"/>
          <a:chOff x="0" y="0"/>
          <a:chExt cx="0" cy="0"/>
        </a:xfrm>
      </p:grpSpPr>
      <p:sp>
        <p:nvSpPr>
          <p:cNvPr id="891" name="Google Shape;891;p34"/>
          <p:cNvSpPr txBox="1">
            <a:spLocks noGrp="1"/>
          </p:cNvSpPr>
          <p:nvPr>
            <p:ph type="title"/>
          </p:nvPr>
        </p:nvSpPr>
        <p:spPr>
          <a:xfrm>
            <a:off x="945150" y="394975"/>
            <a:ext cx="7459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892" name="Google Shape;892;p34"/>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cxnSp>
        <p:nvCxnSpPr>
          <p:cNvPr id="893" name="Google Shape;893;p34"/>
          <p:cNvCxnSpPr/>
          <p:nvPr/>
        </p:nvCxnSpPr>
        <p:spPr>
          <a:xfrm>
            <a:off x="6397600" y="1462325"/>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894" name="Google Shape;894;p34"/>
          <p:cNvGrpSpPr/>
          <p:nvPr/>
        </p:nvGrpSpPr>
        <p:grpSpPr>
          <a:xfrm rot="-5400000">
            <a:off x="8047016" y="396097"/>
            <a:ext cx="486100" cy="1193550"/>
            <a:chOff x="8255228" y="345697"/>
            <a:chExt cx="486100" cy="1193550"/>
          </a:xfrm>
        </p:grpSpPr>
        <p:grpSp>
          <p:nvGrpSpPr>
            <p:cNvPr id="895" name="Google Shape;895;p34"/>
            <p:cNvGrpSpPr/>
            <p:nvPr/>
          </p:nvGrpSpPr>
          <p:grpSpPr>
            <a:xfrm rot="-5400000">
              <a:off x="8041690" y="839610"/>
              <a:ext cx="1193550" cy="205725"/>
              <a:chOff x="250425" y="4752475"/>
              <a:chExt cx="1193550" cy="205725"/>
            </a:xfrm>
          </p:grpSpPr>
          <p:grpSp>
            <p:nvGrpSpPr>
              <p:cNvPr id="896" name="Google Shape;896;p34"/>
              <p:cNvGrpSpPr/>
              <p:nvPr/>
            </p:nvGrpSpPr>
            <p:grpSpPr>
              <a:xfrm>
                <a:off x="250425" y="4890100"/>
                <a:ext cx="1193550" cy="68100"/>
                <a:chOff x="557300" y="431950"/>
                <a:chExt cx="1193550" cy="68100"/>
              </a:xfrm>
            </p:grpSpPr>
            <p:sp>
              <p:nvSpPr>
                <p:cNvPr id="897" name="Google Shape;897;p3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4"/>
              <p:cNvGrpSpPr/>
              <p:nvPr/>
            </p:nvGrpSpPr>
            <p:grpSpPr>
              <a:xfrm>
                <a:off x="250425" y="4752475"/>
                <a:ext cx="1193550" cy="68100"/>
                <a:chOff x="557300" y="431950"/>
                <a:chExt cx="1193550" cy="68100"/>
              </a:xfrm>
            </p:grpSpPr>
            <p:sp>
              <p:nvSpPr>
                <p:cNvPr id="905" name="Google Shape;905;p3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2" name="Google Shape;912;p34"/>
            <p:cNvGrpSpPr/>
            <p:nvPr/>
          </p:nvGrpSpPr>
          <p:grpSpPr>
            <a:xfrm rot="-5400000">
              <a:off x="7761315" y="839610"/>
              <a:ext cx="1193550" cy="205725"/>
              <a:chOff x="250425" y="4752475"/>
              <a:chExt cx="1193550" cy="205725"/>
            </a:xfrm>
          </p:grpSpPr>
          <p:grpSp>
            <p:nvGrpSpPr>
              <p:cNvPr id="913" name="Google Shape;913;p34"/>
              <p:cNvGrpSpPr/>
              <p:nvPr/>
            </p:nvGrpSpPr>
            <p:grpSpPr>
              <a:xfrm>
                <a:off x="250425" y="4890100"/>
                <a:ext cx="1193550" cy="68100"/>
                <a:chOff x="557300" y="431950"/>
                <a:chExt cx="1193550" cy="68100"/>
              </a:xfrm>
            </p:grpSpPr>
            <p:sp>
              <p:nvSpPr>
                <p:cNvPr id="914" name="Google Shape;914;p3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34"/>
              <p:cNvGrpSpPr/>
              <p:nvPr/>
            </p:nvGrpSpPr>
            <p:grpSpPr>
              <a:xfrm>
                <a:off x="250425" y="4752475"/>
                <a:ext cx="1193550" cy="68100"/>
                <a:chOff x="557300" y="431950"/>
                <a:chExt cx="1193550" cy="68100"/>
              </a:xfrm>
            </p:grpSpPr>
            <p:sp>
              <p:nvSpPr>
                <p:cNvPr id="922" name="Google Shape;922;p3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29" name="Google Shape;929;p34"/>
          <p:cNvSpPr txBox="1">
            <a:spLocks noGrp="1"/>
          </p:cNvSpPr>
          <p:nvPr>
            <p:ph type="body" idx="1"/>
          </p:nvPr>
        </p:nvSpPr>
        <p:spPr>
          <a:xfrm>
            <a:off x="936050" y="1179025"/>
            <a:ext cx="4314600" cy="317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Bullet Points 2">
  <p:cSld name="TITLE_AND_TWO_COLUMNS_1">
    <p:spTree>
      <p:nvGrpSpPr>
        <p:cNvPr id="1" name="Shape 930"/>
        <p:cNvGrpSpPr/>
        <p:nvPr/>
      </p:nvGrpSpPr>
      <p:grpSpPr>
        <a:xfrm>
          <a:off x="0" y="0"/>
          <a:ext cx="0" cy="0"/>
          <a:chOff x="0" y="0"/>
          <a:chExt cx="0" cy="0"/>
        </a:xfrm>
      </p:grpSpPr>
      <p:sp>
        <p:nvSpPr>
          <p:cNvPr id="931" name="Google Shape;931;p35"/>
          <p:cNvSpPr txBox="1">
            <a:spLocks noGrp="1"/>
          </p:cNvSpPr>
          <p:nvPr>
            <p:ph type="body" idx="1"/>
          </p:nvPr>
        </p:nvSpPr>
        <p:spPr>
          <a:xfrm>
            <a:off x="936050" y="1179028"/>
            <a:ext cx="3413700" cy="317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2" name="Google Shape;932;p35"/>
          <p:cNvSpPr txBox="1">
            <a:spLocks noGrp="1"/>
          </p:cNvSpPr>
          <p:nvPr>
            <p:ph type="body" idx="2"/>
          </p:nvPr>
        </p:nvSpPr>
        <p:spPr>
          <a:xfrm>
            <a:off x="4794260" y="1179028"/>
            <a:ext cx="3413700" cy="317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3" name="Google Shape;933;p35"/>
          <p:cNvSpPr txBox="1">
            <a:spLocks noGrp="1"/>
          </p:cNvSpPr>
          <p:nvPr>
            <p:ph type="title"/>
          </p:nvPr>
        </p:nvSpPr>
        <p:spPr>
          <a:xfrm>
            <a:off x="945150" y="394975"/>
            <a:ext cx="52284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934" name="Google Shape;934;p35"/>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935" name="Google Shape;935;p35"/>
          <p:cNvGrpSpPr/>
          <p:nvPr/>
        </p:nvGrpSpPr>
        <p:grpSpPr>
          <a:xfrm>
            <a:off x="250425" y="4772875"/>
            <a:ext cx="1193550" cy="205725"/>
            <a:chOff x="250425" y="4752475"/>
            <a:chExt cx="1193550" cy="205725"/>
          </a:xfrm>
        </p:grpSpPr>
        <p:grpSp>
          <p:nvGrpSpPr>
            <p:cNvPr id="936" name="Google Shape;936;p35"/>
            <p:cNvGrpSpPr/>
            <p:nvPr/>
          </p:nvGrpSpPr>
          <p:grpSpPr>
            <a:xfrm>
              <a:off x="250425" y="4890100"/>
              <a:ext cx="1193550" cy="68100"/>
              <a:chOff x="557300" y="431950"/>
              <a:chExt cx="1193550" cy="68100"/>
            </a:xfrm>
          </p:grpSpPr>
          <p:sp>
            <p:nvSpPr>
              <p:cNvPr id="937" name="Google Shape;937;p3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35"/>
            <p:cNvGrpSpPr/>
            <p:nvPr/>
          </p:nvGrpSpPr>
          <p:grpSpPr>
            <a:xfrm>
              <a:off x="250425" y="4752475"/>
              <a:ext cx="1193550" cy="68100"/>
              <a:chOff x="557300" y="431950"/>
              <a:chExt cx="1193550" cy="68100"/>
            </a:xfrm>
          </p:grpSpPr>
          <p:sp>
            <p:nvSpPr>
              <p:cNvPr id="945" name="Google Shape;945;p3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p:cSld name="BIG_NUMBER_2">
    <p:spTree>
      <p:nvGrpSpPr>
        <p:cNvPr id="1" name="Shape 952"/>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1">
  <p:cSld name="ONE_COLUMN_TEXT_1_1_1_1_1">
    <p:spTree>
      <p:nvGrpSpPr>
        <p:cNvPr id="1" name="Shape 953"/>
        <p:cNvGrpSpPr/>
        <p:nvPr/>
      </p:nvGrpSpPr>
      <p:grpSpPr>
        <a:xfrm>
          <a:off x="0" y="0"/>
          <a:ext cx="0" cy="0"/>
          <a:chOff x="0" y="0"/>
          <a:chExt cx="0" cy="0"/>
        </a:xfrm>
      </p:grpSpPr>
      <p:grpSp>
        <p:nvGrpSpPr>
          <p:cNvPr id="954" name="Google Shape;954;p37"/>
          <p:cNvGrpSpPr/>
          <p:nvPr/>
        </p:nvGrpSpPr>
        <p:grpSpPr>
          <a:xfrm rot="-5400000">
            <a:off x="8110503" y="908422"/>
            <a:ext cx="1193550" cy="68100"/>
            <a:chOff x="557300" y="431950"/>
            <a:chExt cx="1193550" cy="68100"/>
          </a:xfrm>
        </p:grpSpPr>
        <p:sp>
          <p:nvSpPr>
            <p:cNvPr id="955" name="Google Shape;955;p3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62" name="Google Shape;962;p37"/>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963" name="Google Shape;963;p37"/>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964" name="Google Shape;964;p37"/>
          <p:cNvGrpSpPr/>
          <p:nvPr/>
        </p:nvGrpSpPr>
        <p:grpSpPr>
          <a:xfrm>
            <a:off x="250425" y="4910500"/>
            <a:ext cx="1193550" cy="68100"/>
            <a:chOff x="557300" y="431950"/>
            <a:chExt cx="1193550" cy="68100"/>
          </a:xfrm>
        </p:grpSpPr>
        <p:sp>
          <p:nvSpPr>
            <p:cNvPr id="965" name="Google Shape;965;p3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2">
  <p:cSld name="ONE_COLUMN_TEXT_1_2_1">
    <p:spTree>
      <p:nvGrpSpPr>
        <p:cNvPr id="1" name="Shape 972"/>
        <p:cNvGrpSpPr/>
        <p:nvPr/>
      </p:nvGrpSpPr>
      <p:grpSpPr>
        <a:xfrm>
          <a:off x="0" y="0"/>
          <a:ext cx="0" cy="0"/>
          <a:chOff x="0" y="0"/>
          <a:chExt cx="0" cy="0"/>
        </a:xfrm>
      </p:grpSpPr>
      <p:cxnSp>
        <p:nvCxnSpPr>
          <p:cNvPr id="973" name="Google Shape;973;p38"/>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974" name="Google Shape;974;p38"/>
          <p:cNvGrpSpPr/>
          <p:nvPr/>
        </p:nvGrpSpPr>
        <p:grpSpPr>
          <a:xfrm>
            <a:off x="250425" y="4772875"/>
            <a:ext cx="1193550" cy="205725"/>
            <a:chOff x="250425" y="4752475"/>
            <a:chExt cx="1193550" cy="205725"/>
          </a:xfrm>
        </p:grpSpPr>
        <p:grpSp>
          <p:nvGrpSpPr>
            <p:cNvPr id="975" name="Google Shape;975;p38"/>
            <p:cNvGrpSpPr/>
            <p:nvPr/>
          </p:nvGrpSpPr>
          <p:grpSpPr>
            <a:xfrm>
              <a:off x="250425" y="4890100"/>
              <a:ext cx="1193550" cy="68100"/>
              <a:chOff x="557300" y="431950"/>
              <a:chExt cx="1193550" cy="68100"/>
            </a:xfrm>
          </p:grpSpPr>
          <p:sp>
            <p:nvSpPr>
              <p:cNvPr id="976" name="Google Shape;976;p3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38"/>
            <p:cNvGrpSpPr/>
            <p:nvPr/>
          </p:nvGrpSpPr>
          <p:grpSpPr>
            <a:xfrm>
              <a:off x="250425" y="4752475"/>
              <a:ext cx="1193550" cy="68100"/>
              <a:chOff x="557300" y="431950"/>
              <a:chExt cx="1193550" cy="68100"/>
            </a:xfrm>
          </p:grpSpPr>
          <p:sp>
            <p:nvSpPr>
              <p:cNvPr id="984" name="Google Shape;984;p3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91" name="Google Shape;991;p38"/>
          <p:cNvCxnSpPr/>
          <p:nvPr/>
        </p:nvCxnSpPr>
        <p:spPr>
          <a:xfrm>
            <a:off x="6335100" y="944800"/>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992" name="Google Shape;992;p38"/>
          <p:cNvGrpSpPr/>
          <p:nvPr/>
        </p:nvGrpSpPr>
        <p:grpSpPr>
          <a:xfrm rot="-5400000">
            <a:off x="8062841" y="-116153"/>
            <a:ext cx="486100" cy="1193550"/>
            <a:chOff x="8255228" y="345697"/>
            <a:chExt cx="486100" cy="1193550"/>
          </a:xfrm>
        </p:grpSpPr>
        <p:grpSp>
          <p:nvGrpSpPr>
            <p:cNvPr id="993" name="Google Shape;993;p38"/>
            <p:cNvGrpSpPr/>
            <p:nvPr/>
          </p:nvGrpSpPr>
          <p:grpSpPr>
            <a:xfrm rot="-5400000">
              <a:off x="8041690" y="839610"/>
              <a:ext cx="1193550" cy="205725"/>
              <a:chOff x="250425" y="4752475"/>
              <a:chExt cx="1193550" cy="205725"/>
            </a:xfrm>
          </p:grpSpPr>
          <p:grpSp>
            <p:nvGrpSpPr>
              <p:cNvPr id="994" name="Google Shape;994;p38"/>
              <p:cNvGrpSpPr/>
              <p:nvPr/>
            </p:nvGrpSpPr>
            <p:grpSpPr>
              <a:xfrm>
                <a:off x="250425" y="4890100"/>
                <a:ext cx="1193550" cy="68100"/>
                <a:chOff x="557300" y="431950"/>
                <a:chExt cx="1193550" cy="68100"/>
              </a:xfrm>
            </p:grpSpPr>
            <p:sp>
              <p:nvSpPr>
                <p:cNvPr id="995" name="Google Shape;995;p3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38"/>
              <p:cNvGrpSpPr/>
              <p:nvPr/>
            </p:nvGrpSpPr>
            <p:grpSpPr>
              <a:xfrm>
                <a:off x="250425" y="4752475"/>
                <a:ext cx="1193550" cy="68100"/>
                <a:chOff x="557300" y="431950"/>
                <a:chExt cx="1193550" cy="68100"/>
              </a:xfrm>
            </p:grpSpPr>
            <p:sp>
              <p:nvSpPr>
                <p:cNvPr id="1003" name="Google Shape;1003;p3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0" name="Google Shape;1010;p38"/>
            <p:cNvGrpSpPr/>
            <p:nvPr/>
          </p:nvGrpSpPr>
          <p:grpSpPr>
            <a:xfrm rot="-5400000">
              <a:off x="7761315" y="839610"/>
              <a:ext cx="1193550" cy="205725"/>
              <a:chOff x="250425" y="4752475"/>
              <a:chExt cx="1193550" cy="205725"/>
            </a:xfrm>
          </p:grpSpPr>
          <p:grpSp>
            <p:nvGrpSpPr>
              <p:cNvPr id="1011" name="Google Shape;1011;p38"/>
              <p:cNvGrpSpPr/>
              <p:nvPr/>
            </p:nvGrpSpPr>
            <p:grpSpPr>
              <a:xfrm>
                <a:off x="250425" y="4890100"/>
                <a:ext cx="1193550" cy="68100"/>
                <a:chOff x="557300" y="431950"/>
                <a:chExt cx="1193550" cy="68100"/>
              </a:xfrm>
            </p:grpSpPr>
            <p:sp>
              <p:nvSpPr>
                <p:cNvPr id="1012" name="Google Shape;1012;p3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8"/>
              <p:cNvGrpSpPr/>
              <p:nvPr/>
            </p:nvGrpSpPr>
            <p:grpSpPr>
              <a:xfrm>
                <a:off x="250425" y="4752475"/>
                <a:ext cx="1193550" cy="68100"/>
                <a:chOff x="557300" y="431950"/>
                <a:chExt cx="1193550" cy="68100"/>
              </a:xfrm>
            </p:grpSpPr>
            <p:sp>
              <p:nvSpPr>
                <p:cNvPr id="1020" name="Google Shape;1020;p3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027"/>
        <p:cNvGrpSpPr/>
        <p:nvPr/>
      </p:nvGrpSpPr>
      <p:grpSpPr>
        <a:xfrm>
          <a:off x="0" y="0"/>
          <a:ext cx="0" cy="0"/>
          <a:chOff x="0" y="0"/>
          <a:chExt cx="0" cy="0"/>
        </a:xfrm>
      </p:grpSpPr>
      <p:cxnSp>
        <p:nvCxnSpPr>
          <p:cNvPr id="1028" name="Google Shape;1028;p39"/>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1029" name="Google Shape;1029;p39"/>
          <p:cNvGrpSpPr/>
          <p:nvPr/>
        </p:nvGrpSpPr>
        <p:grpSpPr>
          <a:xfrm>
            <a:off x="3975225" y="4910500"/>
            <a:ext cx="1193550" cy="68100"/>
            <a:chOff x="557300" y="431950"/>
            <a:chExt cx="1193550" cy="68100"/>
          </a:xfrm>
        </p:grpSpPr>
        <p:sp>
          <p:nvSpPr>
            <p:cNvPr id="1030" name="Google Shape;1030;p3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7" name="Google Shape;1037;p39"/>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1038" name="Google Shape;1038;p39"/>
          <p:cNvGrpSpPr/>
          <p:nvPr/>
        </p:nvGrpSpPr>
        <p:grpSpPr>
          <a:xfrm>
            <a:off x="7718425" y="193250"/>
            <a:ext cx="1193550" cy="68100"/>
            <a:chOff x="557300" y="431950"/>
            <a:chExt cx="1193550" cy="68100"/>
          </a:xfrm>
        </p:grpSpPr>
        <p:sp>
          <p:nvSpPr>
            <p:cNvPr id="1039" name="Google Shape;1039;p39"/>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40" name="Google Shape;1040;p39"/>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41" name="Google Shape;1041;p39"/>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42" name="Google Shape;1042;p39"/>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43" name="Google Shape;1043;p39"/>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44" name="Google Shape;1044;p39"/>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45" name="Google Shape;1045;p39"/>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5"/>
          <p:cNvSpPr txBox="1">
            <a:spLocks noGrp="1"/>
          </p:cNvSpPr>
          <p:nvPr>
            <p:ph type="body" idx="1"/>
          </p:nvPr>
        </p:nvSpPr>
        <p:spPr>
          <a:xfrm>
            <a:off x="936050" y="1179028"/>
            <a:ext cx="3413700" cy="3173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9" name="Google Shape;59;p5"/>
          <p:cNvSpPr txBox="1">
            <a:spLocks noGrp="1"/>
          </p:cNvSpPr>
          <p:nvPr>
            <p:ph type="body" idx="2"/>
          </p:nvPr>
        </p:nvSpPr>
        <p:spPr>
          <a:xfrm>
            <a:off x="4794260" y="1179028"/>
            <a:ext cx="3413700" cy="3173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0" name="Google Shape;60;p5"/>
          <p:cNvSpPr txBox="1">
            <a:spLocks noGrp="1"/>
          </p:cNvSpPr>
          <p:nvPr>
            <p:ph type="title"/>
          </p:nvPr>
        </p:nvSpPr>
        <p:spPr>
          <a:xfrm>
            <a:off x="945150" y="394975"/>
            <a:ext cx="52284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grpSp>
        <p:nvGrpSpPr>
          <p:cNvPr id="61" name="Google Shape;61;p5"/>
          <p:cNvGrpSpPr/>
          <p:nvPr/>
        </p:nvGrpSpPr>
        <p:grpSpPr>
          <a:xfrm>
            <a:off x="250425" y="4910500"/>
            <a:ext cx="1193550" cy="68100"/>
            <a:chOff x="557300" y="431950"/>
            <a:chExt cx="1193550" cy="68100"/>
          </a:xfrm>
        </p:grpSpPr>
        <p:sp>
          <p:nvSpPr>
            <p:cNvPr id="62" name="Google Shape;62;p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5"/>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70" name="Google Shape;70;p5"/>
          <p:cNvGrpSpPr/>
          <p:nvPr/>
        </p:nvGrpSpPr>
        <p:grpSpPr>
          <a:xfrm>
            <a:off x="7718425" y="193250"/>
            <a:ext cx="1193550" cy="68100"/>
            <a:chOff x="557300" y="431950"/>
            <a:chExt cx="1193550" cy="68100"/>
          </a:xfrm>
        </p:grpSpPr>
        <p:sp>
          <p:nvSpPr>
            <p:cNvPr id="71" name="Google Shape;71;p5"/>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2" name="Google Shape;72;p5"/>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3" name="Google Shape;73;p5"/>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4" name="Google Shape;74;p5"/>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5" name="Google Shape;75;p5"/>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6" name="Google Shape;76;p5"/>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7" name="Google Shape;77;p5"/>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80" name="Google Shape;80;p6"/>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81" name="Google Shape;81;p6"/>
          <p:cNvGrpSpPr/>
          <p:nvPr/>
        </p:nvGrpSpPr>
        <p:grpSpPr>
          <a:xfrm>
            <a:off x="3975225" y="4910500"/>
            <a:ext cx="1193550" cy="68100"/>
            <a:chOff x="557300" y="431950"/>
            <a:chExt cx="1193550" cy="68100"/>
          </a:xfrm>
        </p:grpSpPr>
        <p:sp>
          <p:nvSpPr>
            <p:cNvPr id="82" name="Google Shape;82;p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 name="Google Shape;89;p6"/>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90" name="Google Shape;90;p6"/>
          <p:cNvGrpSpPr/>
          <p:nvPr/>
        </p:nvGrpSpPr>
        <p:grpSpPr>
          <a:xfrm>
            <a:off x="7718425" y="193250"/>
            <a:ext cx="1193550" cy="68100"/>
            <a:chOff x="557300" y="431950"/>
            <a:chExt cx="1193550" cy="68100"/>
          </a:xfrm>
        </p:grpSpPr>
        <p:sp>
          <p:nvSpPr>
            <p:cNvPr id="91" name="Google Shape;91;p6"/>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2" name="Google Shape;92;p6"/>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3" name="Google Shape;93;p6"/>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4" name="Google Shape;94;p6"/>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 name="Google Shape;95;p6"/>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6" name="Google Shape;96;p6"/>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7" name="Google Shape;97;p6"/>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5699050" y="1733975"/>
            <a:ext cx="2502900" cy="852900"/>
          </a:xfrm>
          <a:prstGeom prst="rect">
            <a:avLst/>
          </a:prstGeom>
        </p:spPr>
        <p:txBody>
          <a:bodyPr spcFirstLastPara="1" wrap="square" lIns="91425" tIns="91425" rIns="91425" bIns="91425" anchor="b" anchorCtr="0">
            <a:noAutofit/>
          </a:bodyPr>
          <a:lstStyle>
            <a:lvl1pPr lvl="0">
              <a:spcBef>
                <a:spcPts val="0"/>
              </a:spcBef>
              <a:spcAft>
                <a:spcPts val="0"/>
              </a:spcAft>
              <a:buSzPts val="2150"/>
              <a:buNone/>
              <a:defRPr sz="215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0" name="Google Shape;100;p7"/>
          <p:cNvSpPr txBox="1">
            <a:spLocks noGrp="1"/>
          </p:cNvSpPr>
          <p:nvPr>
            <p:ph type="body" idx="1"/>
          </p:nvPr>
        </p:nvSpPr>
        <p:spPr>
          <a:xfrm>
            <a:off x="5699050" y="2665175"/>
            <a:ext cx="2502900" cy="1655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1" name="Google Shape;101;p7"/>
          <p:cNvGrpSpPr/>
          <p:nvPr/>
        </p:nvGrpSpPr>
        <p:grpSpPr>
          <a:xfrm rot="-5400000">
            <a:off x="8072153" y="-160478"/>
            <a:ext cx="486100" cy="1193550"/>
            <a:chOff x="8255228" y="345697"/>
            <a:chExt cx="486100" cy="1193550"/>
          </a:xfrm>
        </p:grpSpPr>
        <p:grpSp>
          <p:nvGrpSpPr>
            <p:cNvPr id="102" name="Google Shape;102;p7"/>
            <p:cNvGrpSpPr/>
            <p:nvPr/>
          </p:nvGrpSpPr>
          <p:grpSpPr>
            <a:xfrm rot="-5400000">
              <a:off x="8041690" y="839610"/>
              <a:ext cx="1193550" cy="205725"/>
              <a:chOff x="250425" y="4752475"/>
              <a:chExt cx="1193550" cy="205725"/>
            </a:xfrm>
          </p:grpSpPr>
          <p:grpSp>
            <p:nvGrpSpPr>
              <p:cNvPr id="103" name="Google Shape;103;p7"/>
              <p:cNvGrpSpPr/>
              <p:nvPr/>
            </p:nvGrpSpPr>
            <p:grpSpPr>
              <a:xfrm>
                <a:off x="250425" y="4890100"/>
                <a:ext cx="1193550" cy="68100"/>
                <a:chOff x="557300" y="431950"/>
                <a:chExt cx="1193550" cy="68100"/>
              </a:xfrm>
            </p:grpSpPr>
            <p:sp>
              <p:nvSpPr>
                <p:cNvPr id="104" name="Google Shape;104;p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7"/>
              <p:cNvGrpSpPr/>
              <p:nvPr/>
            </p:nvGrpSpPr>
            <p:grpSpPr>
              <a:xfrm>
                <a:off x="250425" y="4752475"/>
                <a:ext cx="1193550" cy="68100"/>
                <a:chOff x="557300" y="431950"/>
                <a:chExt cx="1193550" cy="68100"/>
              </a:xfrm>
            </p:grpSpPr>
            <p:sp>
              <p:nvSpPr>
                <p:cNvPr id="112" name="Google Shape;112;p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7"/>
            <p:cNvGrpSpPr/>
            <p:nvPr/>
          </p:nvGrpSpPr>
          <p:grpSpPr>
            <a:xfrm rot="-5400000">
              <a:off x="7761315" y="839610"/>
              <a:ext cx="1193550" cy="205725"/>
              <a:chOff x="250425" y="4752475"/>
              <a:chExt cx="1193550" cy="205725"/>
            </a:xfrm>
          </p:grpSpPr>
          <p:grpSp>
            <p:nvGrpSpPr>
              <p:cNvPr id="120" name="Google Shape;120;p7"/>
              <p:cNvGrpSpPr/>
              <p:nvPr/>
            </p:nvGrpSpPr>
            <p:grpSpPr>
              <a:xfrm>
                <a:off x="250425" y="4890100"/>
                <a:ext cx="1193550" cy="68100"/>
                <a:chOff x="557300" y="431950"/>
                <a:chExt cx="1193550" cy="68100"/>
              </a:xfrm>
            </p:grpSpPr>
            <p:sp>
              <p:nvSpPr>
                <p:cNvPr id="121" name="Google Shape;121;p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250425" y="4752475"/>
                <a:ext cx="1193550" cy="68100"/>
                <a:chOff x="557300" y="431950"/>
                <a:chExt cx="1193550" cy="68100"/>
              </a:xfrm>
            </p:grpSpPr>
            <p:sp>
              <p:nvSpPr>
                <p:cNvPr id="129" name="Google Shape;129;p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665400" y="2537250"/>
            <a:ext cx="3036900" cy="207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grpSp>
        <p:nvGrpSpPr>
          <p:cNvPr id="138" name="Google Shape;138;p8"/>
          <p:cNvGrpSpPr/>
          <p:nvPr/>
        </p:nvGrpSpPr>
        <p:grpSpPr>
          <a:xfrm>
            <a:off x="7718425" y="193250"/>
            <a:ext cx="1193550" cy="68100"/>
            <a:chOff x="557300" y="431950"/>
            <a:chExt cx="1193550" cy="68100"/>
          </a:xfrm>
        </p:grpSpPr>
        <p:sp>
          <p:nvSpPr>
            <p:cNvPr id="139" name="Google Shape;139;p8"/>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 name="Google Shape;140;p8"/>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1" name="Google Shape;141;p8"/>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2" name="Google Shape;142;p8"/>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3" name="Google Shape;143;p8"/>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4" name="Google Shape;144;p8"/>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5" name="Google Shape;145;p8"/>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6"/>
        <p:cNvGrpSpPr/>
        <p:nvPr/>
      </p:nvGrpSpPr>
      <p:grpSpPr>
        <a:xfrm>
          <a:off x="0" y="0"/>
          <a:ext cx="0" cy="0"/>
          <a:chOff x="0" y="0"/>
          <a:chExt cx="0" cy="0"/>
        </a:xfrm>
      </p:grpSpPr>
      <p:sp>
        <p:nvSpPr>
          <p:cNvPr id="147" name="Google Shape;147;p9"/>
          <p:cNvSpPr txBox="1">
            <a:spLocks noGrp="1"/>
          </p:cNvSpPr>
          <p:nvPr>
            <p:ph type="subTitle" idx="1"/>
          </p:nvPr>
        </p:nvSpPr>
        <p:spPr>
          <a:xfrm>
            <a:off x="945150" y="1659550"/>
            <a:ext cx="2655900" cy="586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SzPts val="2100"/>
              <a:buFont typeface="Montserrat"/>
              <a:buNone/>
              <a:defRPr sz="2100" b="1">
                <a:latin typeface="Montserrat"/>
                <a:ea typeface="Montserrat"/>
                <a:cs typeface="Montserrat"/>
                <a:sym typeface="Montserrat"/>
              </a:defRPr>
            </a:lvl2pPr>
            <a:lvl3pPr lvl="2" algn="ctr">
              <a:lnSpc>
                <a:spcPct val="100000"/>
              </a:lnSpc>
              <a:spcBef>
                <a:spcPts val="0"/>
              </a:spcBef>
              <a:spcAft>
                <a:spcPts val="0"/>
              </a:spcAft>
              <a:buSzPts val="2100"/>
              <a:buFont typeface="Montserrat"/>
              <a:buNone/>
              <a:defRPr sz="2100" b="1">
                <a:latin typeface="Montserrat"/>
                <a:ea typeface="Montserrat"/>
                <a:cs typeface="Montserrat"/>
                <a:sym typeface="Montserrat"/>
              </a:defRPr>
            </a:lvl3pPr>
            <a:lvl4pPr lvl="3" algn="ctr">
              <a:lnSpc>
                <a:spcPct val="100000"/>
              </a:lnSpc>
              <a:spcBef>
                <a:spcPts val="0"/>
              </a:spcBef>
              <a:spcAft>
                <a:spcPts val="0"/>
              </a:spcAft>
              <a:buSzPts val="2100"/>
              <a:buFont typeface="Montserrat"/>
              <a:buNone/>
              <a:defRPr sz="2100" b="1">
                <a:latin typeface="Montserrat"/>
                <a:ea typeface="Montserrat"/>
                <a:cs typeface="Montserrat"/>
                <a:sym typeface="Montserrat"/>
              </a:defRPr>
            </a:lvl4pPr>
            <a:lvl5pPr lvl="4" algn="ctr">
              <a:lnSpc>
                <a:spcPct val="100000"/>
              </a:lnSpc>
              <a:spcBef>
                <a:spcPts val="0"/>
              </a:spcBef>
              <a:spcAft>
                <a:spcPts val="0"/>
              </a:spcAft>
              <a:buSzPts val="2100"/>
              <a:buFont typeface="Montserrat"/>
              <a:buNone/>
              <a:defRPr sz="2100" b="1">
                <a:latin typeface="Montserrat"/>
                <a:ea typeface="Montserrat"/>
                <a:cs typeface="Montserrat"/>
                <a:sym typeface="Montserrat"/>
              </a:defRPr>
            </a:lvl5pPr>
            <a:lvl6pPr lvl="5" algn="ctr">
              <a:lnSpc>
                <a:spcPct val="100000"/>
              </a:lnSpc>
              <a:spcBef>
                <a:spcPts val="0"/>
              </a:spcBef>
              <a:spcAft>
                <a:spcPts val="0"/>
              </a:spcAft>
              <a:buSzPts val="2100"/>
              <a:buFont typeface="Montserrat"/>
              <a:buNone/>
              <a:defRPr sz="2100" b="1">
                <a:latin typeface="Montserrat"/>
                <a:ea typeface="Montserrat"/>
                <a:cs typeface="Montserrat"/>
                <a:sym typeface="Montserrat"/>
              </a:defRPr>
            </a:lvl6pPr>
            <a:lvl7pPr lvl="6" algn="ctr">
              <a:lnSpc>
                <a:spcPct val="100000"/>
              </a:lnSpc>
              <a:spcBef>
                <a:spcPts val="0"/>
              </a:spcBef>
              <a:spcAft>
                <a:spcPts val="0"/>
              </a:spcAft>
              <a:buSzPts val="2100"/>
              <a:buFont typeface="Montserrat"/>
              <a:buNone/>
              <a:defRPr sz="2100" b="1">
                <a:latin typeface="Montserrat"/>
                <a:ea typeface="Montserrat"/>
                <a:cs typeface="Montserrat"/>
                <a:sym typeface="Montserrat"/>
              </a:defRPr>
            </a:lvl7pPr>
            <a:lvl8pPr lvl="7" algn="ctr">
              <a:lnSpc>
                <a:spcPct val="100000"/>
              </a:lnSpc>
              <a:spcBef>
                <a:spcPts val="0"/>
              </a:spcBef>
              <a:spcAft>
                <a:spcPts val="0"/>
              </a:spcAft>
              <a:buSzPts val="2100"/>
              <a:buFont typeface="Montserrat"/>
              <a:buNone/>
              <a:defRPr sz="2100" b="1">
                <a:latin typeface="Montserrat"/>
                <a:ea typeface="Montserrat"/>
                <a:cs typeface="Montserrat"/>
                <a:sym typeface="Montserrat"/>
              </a:defRPr>
            </a:lvl8pPr>
            <a:lvl9pPr lvl="8" algn="ctr">
              <a:lnSpc>
                <a:spcPct val="100000"/>
              </a:lnSpc>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48" name="Google Shape;148;p9"/>
          <p:cNvSpPr txBox="1">
            <a:spLocks noGrp="1"/>
          </p:cNvSpPr>
          <p:nvPr>
            <p:ph type="body" idx="2"/>
          </p:nvPr>
        </p:nvSpPr>
        <p:spPr>
          <a:xfrm>
            <a:off x="816618" y="2398150"/>
            <a:ext cx="3442200" cy="179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3"/>
              </a:buClr>
              <a:buSzPts val="1400"/>
              <a:buChar char="●"/>
              <a:defRPr sz="1400">
                <a:solidFill>
                  <a:schemeClr val="accent3"/>
                </a:solidFill>
              </a:defRPr>
            </a:lvl1pPr>
            <a:lvl2pPr marL="914400" lvl="1" indent="-317500">
              <a:spcBef>
                <a:spcPts val="1600"/>
              </a:spcBef>
              <a:spcAft>
                <a:spcPts val="0"/>
              </a:spcAft>
              <a:buClr>
                <a:schemeClr val="accent3"/>
              </a:buClr>
              <a:buSzPts val="1400"/>
              <a:buChar char="○"/>
              <a:defRPr>
                <a:solidFill>
                  <a:schemeClr val="accent3"/>
                </a:solidFill>
              </a:defRPr>
            </a:lvl2pPr>
            <a:lvl3pPr marL="1371600" lvl="2" indent="-317500">
              <a:spcBef>
                <a:spcPts val="1600"/>
              </a:spcBef>
              <a:spcAft>
                <a:spcPts val="0"/>
              </a:spcAft>
              <a:buClr>
                <a:schemeClr val="accent3"/>
              </a:buClr>
              <a:buSzPts val="1400"/>
              <a:buChar char="■"/>
              <a:defRPr>
                <a:solidFill>
                  <a:schemeClr val="accent3"/>
                </a:solidFill>
              </a:defRPr>
            </a:lvl3pPr>
            <a:lvl4pPr marL="1828800" lvl="3" indent="-317500">
              <a:spcBef>
                <a:spcPts val="1600"/>
              </a:spcBef>
              <a:spcAft>
                <a:spcPts val="0"/>
              </a:spcAft>
              <a:buClr>
                <a:schemeClr val="accent3"/>
              </a:buClr>
              <a:buSzPts val="1400"/>
              <a:buChar char="●"/>
              <a:defRPr>
                <a:solidFill>
                  <a:schemeClr val="accent3"/>
                </a:solidFill>
              </a:defRPr>
            </a:lvl4pPr>
            <a:lvl5pPr marL="2286000" lvl="4" indent="-317500">
              <a:spcBef>
                <a:spcPts val="1600"/>
              </a:spcBef>
              <a:spcAft>
                <a:spcPts val="0"/>
              </a:spcAft>
              <a:buClr>
                <a:schemeClr val="accent3"/>
              </a:buClr>
              <a:buSzPts val="1400"/>
              <a:buChar char="○"/>
              <a:defRPr>
                <a:solidFill>
                  <a:schemeClr val="accent3"/>
                </a:solidFill>
              </a:defRPr>
            </a:lvl5pPr>
            <a:lvl6pPr marL="2743200" lvl="5" indent="-317500">
              <a:spcBef>
                <a:spcPts val="1600"/>
              </a:spcBef>
              <a:spcAft>
                <a:spcPts val="0"/>
              </a:spcAft>
              <a:buClr>
                <a:schemeClr val="accent3"/>
              </a:buClr>
              <a:buSzPts val="1400"/>
              <a:buChar char="■"/>
              <a:defRPr>
                <a:solidFill>
                  <a:schemeClr val="accent3"/>
                </a:solidFill>
              </a:defRPr>
            </a:lvl6pPr>
            <a:lvl7pPr marL="3200400" lvl="6" indent="-317500">
              <a:spcBef>
                <a:spcPts val="1600"/>
              </a:spcBef>
              <a:spcAft>
                <a:spcPts val="0"/>
              </a:spcAft>
              <a:buClr>
                <a:schemeClr val="accent3"/>
              </a:buClr>
              <a:buSzPts val="1400"/>
              <a:buChar char="●"/>
              <a:defRPr>
                <a:solidFill>
                  <a:schemeClr val="accent3"/>
                </a:solidFill>
              </a:defRPr>
            </a:lvl7pPr>
            <a:lvl8pPr marL="3657600" lvl="7" indent="-317500">
              <a:spcBef>
                <a:spcPts val="1600"/>
              </a:spcBef>
              <a:spcAft>
                <a:spcPts val="0"/>
              </a:spcAft>
              <a:buClr>
                <a:schemeClr val="accent3"/>
              </a:buClr>
              <a:buSzPts val="1400"/>
              <a:buChar char="○"/>
              <a:defRPr>
                <a:solidFill>
                  <a:schemeClr val="accent3"/>
                </a:solidFill>
              </a:defRPr>
            </a:lvl8pPr>
            <a:lvl9pPr marL="4114800" lvl="8" indent="-317500">
              <a:spcBef>
                <a:spcPts val="1600"/>
              </a:spcBef>
              <a:spcAft>
                <a:spcPts val="1600"/>
              </a:spcAft>
              <a:buClr>
                <a:schemeClr val="accent3"/>
              </a:buClr>
              <a:buSzPts val="1400"/>
              <a:buChar char="■"/>
              <a:defRPr>
                <a:solidFill>
                  <a:schemeClr val="accent3"/>
                </a:solidFill>
              </a:defRPr>
            </a:lvl9pPr>
          </a:lstStyle>
          <a:p>
            <a:endParaRPr/>
          </a:p>
        </p:txBody>
      </p:sp>
      <p:sp>
        <p:nvSpPr>
          <p:cNvPr id="149" name="Google Shape;149;p9"/>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SzPts val="2150"/>
              <a:buNone/>
              <a:defRPr sz="2150"/>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150" name="Google Shape;150;p9"/>
          <p:cNvCxnSpPr/>
          <p:nvPr/>
        </p:nvCxnSpPr>
        <p:spPr>
          <a:xfrm>
            <a:off x="-560741" y="4795950"/>
            <a:ext cx="3170700" cy="0"/>
          </a:xfrm>
          <a:prstGeom prst="straightConnector1">
            <a:avLst/>
          </a:prstGeom>
          <a:noFill/>
          <a:ln w="9525" cap="flat" cmpd="sng">
            <a:solidFill>
              <a:srgbClr val="0C343D"/>
            </a:solidFill>
            <a:prstDash val="solid"/>
            <a:round/>
            <a:headEnd type="none" w="med" len="med"/>
            <a:tailEnd type="none" w="med" len="med"/>
          </a:ln>
        </p:spPr>
      </p:cxnSp>
      <p:grpSp>
        <p:nvGrpSpPr>
          <p:cNvPr id="151" name="Google Shape;151;p9"/>
          <p:cNvGrpSpPr/>
          <p:nvPr/>
        </p:nvGrpSpPr>
        <p:grpSpPr>
          <a:xfrm>
            <a:off x="8255228" y="345697"/>
            <a:ext cx="486100" cy="1193550"/>
            <a:chOff x="8255228" y="345697"/>
            <a:chExt cx="486100" cy="1193550"/>
          </a:xfrm>
        </p:grpSpPr>
        <p:grpSp>
          <p:nvGrpSpPr>
            <p:cNvPr id="152" name="Google Shape;152;p9"/>
            <p:cNvGrpSpPr/>
            <p:nvPr/>
          </p:nvGrpSpPr>
          <p:grpSpPr>
            <a:xfrm rot="-5400000">
              <a:off x="8041690" y="839610"/>
              <a:ext cx="1193550" cy="205725"/>
              <a:chOff x="250425" y="4752475"/>
              <a:chExt cx="1193550" cy="205725"/>
            </a:xfrm>
          </p:grpSpPr>
          <p:grpSp>
            <p:nvGrpSpPr>
              <p:cNvPr id="153" name="Google Shape;153;p9"/>
              <p:cNvGrpSpPr/>
              <p:nvPr/>
            </p:nvGrpSpPr>
            <p:grpSpPr>
              <a:xfrm>
                <a:off x="250425" y="4890100"/>
                <a:ext cx="1193550" cy="68100"/>
                <a:chOff x="557300" y="431950"/>
                <a:chExt cx="1193550" cy="68100"/>
              </a:xfrm>
            </p:grpSpPr>
            <p:sp>
              <p:nvSpPr>
                <p:cNvPr id="154" name="Google Shape;154;p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9"/>
              <p:cNvGrpSpPr/>
              <p:nvPr/>
            </p:nvGrpSpPr>
            <p:grpSpPr>
              <a:xfrm>
                <a:off x="250425" y="4752475"/>
                <a:ext cx="1193550" cy="68100"/>
                <a:chOff x="557300" y="431950"/>
                <a:chExt cx="1193550" cy="68100"/>
              </a:xfrm>
            </p:grpSpPr>
            <p:sp>
              <p:nvSpPr>
                <p:cNvPr id="162" name="Google Shape;162;p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 name="Google Shape;169;p9"/>
            <p:cNvGrpSpPr/>
            <p:nvPr/>
          </p:nvGrpSpPr>
          <p:grpSpPr>
            <a:xfrm rot="-5400000">
              <a:off x="7761315" y="839610"/>
              <a:ext cx="1193550" cy="205725"/>
              <a:chOff x="250425" y="4752475"/>
              <a:chExt cx="1193550" cy="205725"/>
            </a:xfrm>
          </p:grpSpPr>
          <p:grpSp>
            <p:nvGrpSpPr>
              <p:cNvPr id="170" name="Google Shape;170;p9"/>
              <p:cNvGrpSpPr/>
              <p:nvPr/>
            </p:nvGrpSpPr>
            <p:grpSpPr>
              <a:xfrm>
                <a:off x="250425" y="4890100"/>
                <a:ext cx="1193550" cy="68100"/>
                <a:chOff x="557300" y="431950"/>
                <a:chExt cx="1193550" cy="68100"/>
              </a:xfrm>
            </p:grpSpPr>
            <p:sp>
              <p:nvSpPr>
                <p:cNvPr id="171" name="Google Shape;171;p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9"/>
              <p:cNvGrpSpPr/>
              <p:nvPr/>
            </p:nvGrpSpPr>
            <p:grpSpPr>
              <a:xfrm>
                <a:off x="250425" y="4752475"/>
                <a:ext cx="1193550" cy="68100"/>
                <a:chOff x="557300" y="431950"/>
                <a:chExt cx="1193550" cy="68100"/>
              </a:xfrm>
            </p:grpSpPr>
            <p:sp>
              <p:nvSpPr>
                <p:cNvPr id="179" name="Google Shape;179;p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sp>
        <p:nvSpPr>
          <p:cNvPr id="187" name="Google Shape;187;p10"/>
          <p:cNvSpPr txBox="1">
            <a:spLocks noGrp="1"/>
          </p:cNvSpPr>
          <p:nvPr>
            <p:ph type="title"/>
          </p:nvPr>
        </p:nvSpPr>
        <p:spPr>
          <a:xfrm>
            <a:off x="945150" y="394975"/>
            <a:ext cx="60609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188" name="Google Shape;188;p10"/>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189" name="Google Shape;189;p10"/>
          <p:cNvGrpSpPr/>
          <p:nvPr/>
        </p:nvGrpSpPr>
        <p:grpSpPr>
          <a:xfrm>
            <a:off x="250425" y="4772875"/>
            <a:ext cx="1193550" cy="205725"/>
            <a:chOff x="250425" y="4752475"/>
            <a:chExt cx="1193550" cy="205725"/>
          </a:xfrm>
        </p:grpSpPr>
        <p:grpSp>
          <p:nvGrpSpPr>
            <p:cNvPr id="190" name="Google Shape;190;p10"/>
            <p:cNvGrpSpPr/>
            <p:nvPr/>
          </p:nvGrpSpPr>
          <p:grpSpPr>
            <a:xfrm>
              <a:off x="250425" y="4890100"/>
              <a:ext cx="1193550" cy="68100"/>
              <a:chOff x="557300" y="431950"/>
              <a:chExt cx="1193550" cy="68100"/>
            </a:xfrm>
          </p:grpSpPr>
          <p:sp>
            <p:nvSpPr>
              <p:cNvPr id="191" name="Google Shape;191;p1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0"/>
            <p:cNvGrpSpPr/>
            <p:nvPr/>
          </p:nvGrpSpPr>
          <p:grpSpPr>
            <a:xfrm>
              <a:off x="250425" y="4752475"/>
              <a:ext cx="1193550" cy="68100"/>
              <a:chOff x="557300" y="431950"/>
              <a:chExt cx="1193550" cy="68100"/>
            </a:xfrm>
          </p:grpSpPr>
          <p:sp>
            <p:nvSpPr>
              <p:cNvPr id="199" name="Google Shape;199;p1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 name="Google Shape;206;p10"/>
          <p:cNvGrpSpPr/>
          <p:nvPr/>
        </p:nvGrpSpPr>
        <p:grpSpPr>
          <a:xfrm>
            <a:off x="7718425" y="193250"/>
            <a:ext cx="1193550" cy="68100"/>
            <a:chOff x="557300" y="431950"/>
            <a:chExt cx="1193550" cy="68100"/>
          </a:xfrm>
        </p:grpSpPr>
        <p:sp>
          <p:nvSpPr>
            <p:cNvPr id="207" name="Google Shape;207;p1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0F0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Montserrat Black"/>
              <a:buNone/>
              <a:defRPr sz="2800">
                <a:solidFill>
                  <a:schemeClr val="accent2"/>
                </a:solidFill>
                <a:latin typeface="Montserrat Black"/>
                <a:ea typeface="Montserrat Black"/>
                <a:cs typeface="Montserrat Black"/>
                <a:sym typeface="Montserrat Black"/>
              </a:defRPr>
            </a:lvl1pPr>
            <a:lvl2pPr lvl="1">
              <a:spcBef>
                <a:spcPts val="0"/>
              </a:spcBef>
              <a:spcAft>
                <a:spcPts val="0"/>
              </a:spcAft>
              <a:buClr>
                <a:schemeClr val="accent1"/>
              </a:buClr>
              <a:buSzPts val="2800"/>
              <a:buFont typeface="Montserrat Black"/>
              <a:buNone/>
              <a:defRPr sz="2800">
                <a:solidFill>
                  <a:schemeClr val="accent1"/>
                </a:solidFill>
                <a:latin typeface="Montserrat Black"/>
                <a:ea typeface="Montserrat Black"/>
                <a:cs typeface="Montserrat Black"/>
                <a:sym typeface="Montserrat Black"/>
              </a:defRPr>
            </a:lvl2pPr>
            <a:lvl3pPr lvl="2">
              <a:spcBef>
                <a:spcPts val="0"/>
              </a:spcBef>
              <a:spcAft>
                <a:spcPts val="0"/>
              </a:spcAft>
              <a:buClr>
                <a:schemeClr val="accent1"/>
              </a:buClr>
              <a:buSzPts val="2800"/>
              <a:buFont typeface="Montserrat Black"/>
              <a:buNone/>
              <a:defRPr sz="2800">
                <a:solidFill>
                  <a:schemeClr val="accent1"/>
                </a:solidFill>
                <a:latin typeface="Montserrat Black"/>
                <a:ea typeface="Montserrat Black"/>
                <a:cs typeface="Montserrat Black"/>
                <a:sym typeface="Montserrat Black"/>
              </a:defRPr>
            </a:lvl3pPr>
            <a:lvl4pPr lvl="3">
              <a:spcBef>
                <a:spcPts val="0"/>
              </a:spcBef>
              <a:spcAft>
                <a:spcPts val="0"/>
              </a:spcAft>
              <a:buClr>
                <a:schemeClr val="accent1"/>
              </a:buClr>
              <a:buSzPts val="2800"/>
              <a:buFont typeface="Montserrat Black"/>
              <a:buNone/>
              <a:defRPr sz="2800">
                <a:solidFill>
                  <a:schemeClr val="accent1"/>
                </a:solidFill>
                <a:latin typeface="Montserrat Black"/>
                <a:ea typeface="Montserrat Black"/>
                <a:cs typeface="Montserrat Black"/>
                <a:sym typeface="Montserrat Black"/>
              </a:defRPr>
            </a:lvl4pPr>
            <a:lvl5pPr lvl="4">
              <a:spcBef>
                <a:spcPts val="0"/>
              </a:spcBef>
              <a:spcAft>
                <a:spcPts val="0"/>
              </a:spcAft>
              <a:buClr>
                <a:schemeClr val="accent1"/>
              </a:buClr>
              <a:buSzPts val="2800"/>
              <a:buFont typeface="Montserrat Black"/>
              <a:buNone/>
              <a:defRPr sz="2800">
                <a:solidFill>
                  <a:schemeClr val="accent1"/>
                </a:solidFill>
                <a:latin typeface="Montserrat Black"/>
                <a:ea typeface="Montserrat Black"/>
                <a:cs typeface="Montserrat Black"/>
                <a:sym typeface="Montserrat Black"/>
              </a:defRPr>
            </a:lvl5pPr>
            <a:lvl6pPr lvl="5">
              <a:spcBef>
                <a:spcPts val="0"/>
              </a:spcBef>
              <a:spcAft>
                <a:spcPts val="0"/>
              </a:spcAft>
              <a:buClr>
                <a:schemeClr val="accent1"/>
              </a:buClr>
              <a:buSzPts val="2800"/>
              <a:buFont typeface="Montserrat Black"/>
              <a:buNone/>
              <a:defRPr sz="2800">
                <a:solidFill>
                  <a:schemeClr val="accent1"/>
                </a:solidFill>
                <a:latin typeface="Montserrat Black"/>
                <a:ea typeface="Montserrat Black"/>
                <a:cs typeface="Montserrat Black"/>
                <a:sym typeface="Montserrat Black"/>
              </a:defRPr>
            </a:lvl6pPr>
            <a:lvl7pPr lvl="6">
              <a:spcBef>
                <a:spcPts val="0"/>
              </a:spcBef>
              <a:spcAft>
                <a:spcPts val="0"/>
              </a:spcAft>
              <a:buClr>
                <a:schemeClr val="accent1"/>
              </a:buClr>
              <a:buSzPts val="2800"/>
              <a:buFont typeface="Montserrat Black"/>
              <a:buNone/>
              <a:defRPr sz="2800">
                <a:solidFill>
                  <a:schemeClr val="accent1"/>
                </a:solidFill>
                <a:latin typeface="Montserrat Black"/>
                <a:ea typeface="Montserrat Black"/>
                <a:cs typeface="Montserrat Black"/>
                <a:sym typeface="Montserrat Black"/>
              </a:defRPr>
            </a:lvl7pPr>
            <a:lvl8pPr lvl="7">
              <a:spcBef>
                <a:spcPts val="0"/>
              </a:spcBef>
              <a:spcAft>
                <a:spcPts val="0"/>
              </a:spcAft>
              <a:buClr>
                <a:schemeClr val="accent1"/>
              </a:buClr>
              <a:buSzPts val="2800"/>
              <a:buFont typeface="Montserrat Black"/>
              <a:buNone/>
              <a:defRPr sz="2800">
                <a:solidFill>
                  <a:schemeClr val="accent1"/>
                </a:solidFill>
                <a:latin typeface="Montserrat Black"/>
                <a:ea typeface="Montserrat Black"/>
                <a:cs typeface="Montserrat Black"/>
                <a:sym typeface="Montserrat Black"/>
              </a:defRPr>
            </a:lvl8pPr>
            <a:lvl9pPr lvl="8">
              <a:spcBef>
                <a:spcPts val="0"/>
              </a:spcBef>
              <a:spcAft>
                <a:spcPts val="0"/>
              </a:spcAft>
              <a:buClr>
                <a:schemeClr val="accent1"/>
              </a:buClr>
              <a:buSzPts val="2800"/>
              <a:buFont typeface="Montserrat Black"/>
              <a:buNone/>
              <a:defRPr sz="2800">
                <a:solidFill>
                  <a:schemeClr val="accent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Montserrat Medium"/>
              <a:buChar char="●"/>
              <a:defRPr sz="1800">
                <a:solidFill>
                  <a:schemeClr val="accent3"/>
                </a:solidFill>
                <a:latin typeface="Montserrat Medium"/>
                <a:ea typeface="Montserrat Medium"/>
                <a:cs typeface="Montserrat Medium"/>
                <a:sym typeface="Montserrat Medium"/>
              </a:defRPr>
            </a:lvl1pPr>
            <a:lvl2pPr marL="914400" lvl="1" indent="-317500">
              <a:lnSpc>
                <a:spcPct val="100000"/>
              </a:lnSpc>
              <a:spcBef>
                <a:spcPts val="1600"/>
              </a:spcBef>
              <a:spcAft>
                <a:spcPts val="0"/>
              </a:spcAft>
              <a:buClr>
                <a:schemeClr val="accent3"/>
              </a:buClr>
              <a:buSzPts val="1400"/>
              <a:buFont typeface="Montserrat Medium"/>
              <a:buChar char="○"/>
              <a:defRPr>
                <a:solidFill>
                  <a:schemeClr val="accent3"/>
                </a:solidFill>
                <a:latin typeface="Montserrat Medium"/>
                <a:ea typeface="Montserrat Medium"/>
                <a:cs typeface="Montserrat Medium"/>
                <a:sym typeface="Montserrat Medium"/>
              </a:defRPr>
            </a:lvl2pPr>
            <a:lvl3pPr marL="1371600" lvl="2" indent="-317500">
              <a:lnSpc>
                <a:spcPct val="100000"/>
              </a:lnSpc>
              <a:spcBef>
                <a:spcPts val="1600"/>
              </a:spcBef>
              <a:spcAft>
                <a:spcPts val="0"/>
              </a:spcAft>
              <a:buClr>
                <a:schemeClr val="accent3"/>
              </a:buClr>
              <a:buSzPts val="1400"/>
              <a:buFont typeface="Montserrat Medium"/>
              <a:buChar char="■"/>
              <a:defRPr>
                <a:solidFill>
                  <a:schemeClr val="accent3"/>
                </a:solidFill>
                <a:latin typeface="Montserrat Medium"/>
                <a:ea typeface="Montserrat Medium"/>
                <a:cs typeface="Montserrat Medium"/>
                <a:sym typeface="Montserrat Medium"/>
              </a:defRPr>
            </a:lvl3pPr>
            <a:lvl4pPr marL="1828800" lvl="3" indent="-317500">
              <a:lnSpc>
                <a:spcPct val="100000"/>
              </a:lnSpc>
              <a:spcBef>
                <a:spcPts val="1600"/>
              </a:spcBef>
              <a:spcAft>
                <a:spcPts val="0"/>
              </a:spcAft>
              <a:buClr>
                <a:schemeClr val="accent3"/>
              </a:buClr>
              <a:buSzPts val="1400"/>
              <a:buFont typeface="Montserrat Medium"/>
              <a:buChar char="●"/>
              <a:defRPr>
                <a:solidFill>
                  <a:schemeClr val="accent3"/>
                </a:solidFill>
                <a:latin typeface="Montserrat Medium"/>
                <a:ea typeface="Montserrat Medium"/>
                <a:cs typeface="Montserrat Medium"/>
                <a:sym typeface="Montserrat Medium"/>
              </a:defRPr>
            </a:lvl4pPr>
            <a:lvl5pPr marL="2286000" lvl="4" indent="-317500">
              <a:lnSpc>
                <a:spcPct val="100000"/>
              </a:lnSpc>
              <a:spcBef>
                <a:spcPts val="1600"/>
              </a:spcBef>
              <a:spcAft>
                <a:spcPts val="0"/>
              </a:spcAft>
              <a:buClr>
                <a:schemeClr val="accent3"/>
              </a:buClr>
              <a:buSzPts val="1400"/>
              <a:buFont typeface="Montserrat Medium"/>
              <a:buChar char="○"/>
              <a:defRPr>
                <a:solidFill>
                  <a:schemeClr val="accent3"/>
                </a:solidFill>
                <a:latin typeface="Montserrat Medium"/>
                <a:ea typeface="Montserrat Medium"/>
                <a:cs typeface="Montserrat Medium"/>
                <a:sym typeface="Montserrat Medium"/>
              </a:defRPr>
            </a:lvl5pPr>
            <a:lvl6pPr marL="2743200" lvl="5" indent="-317500">
              <a:lnSpc>
                <a:spcPct val="100000"/>
              </a:lnSpc>
              <a:spcBef>
                <a:spcPts val="1600"/>
              </a:spcBef>
              <a:spcAft>
                <a:spcPts val="0"/>
              </a:spcAft>
              <a:buClr>
                <a:schemeClr val="accent3"/>
              </a:buClr>
              <a:buSzPts val="1400"/>
              <a:buFont typeface="Montserrat Medium"/>
              <a:buChar char="■"/>
              <a:defRPr>
                <a:solidFill>
                  <a:schemeClr val="accent3"/>
                </a:solidFill>
                <a:latin typeface="Montserrat Medium"/>
                <a:ea typeface="Montserrat Medium"/>
                <a:cs typeface="Montserrat Medium"/>
                <a:sym typeface="Montserrat Medium"/>
              </a:defRPr>
            </a:lvl6pPr>
            <a:lvl7pPr marL="3200400" lvl="6" indent="-317500">
              <a:lnSpc>
                <a:spcPct val="100000"/>
              </a:lnSpc>
              <a:spcBef>
                <a:spcPts val="1600"/>
              </a:spcBef>
              <a:spcAft>
                <a:spcPts val="0"/>
              </a:spcAft>
              <a:buClr>
                <a:schemeClr val="accent3"/>
              </a:buClr>
              <a:buSzPts val="1400"/>
              <a:buFont typeface="Montserrat Medium"/>
              <a:buChar char="●"/>
              <a:defRPr>
                <a:solidFill>
                  <a:schemeClr val="accent3"/>
                </a:solidFill>
                <a:latin typeface="Montserrat Medium"/>
                <a:ea typeface="Montserrat Medium"/>
                <a:cs typeface="Montserrat Medium"/>
                <a:sym typeface="Montserrat Medium"/>
              </a:defRPr>
            </a:lvl7pPr>
            <a:lvl8pPr marL="3657600" lvl="7" indent="-317500">
              <a:lnSpc>
                <a:spcPct val="100000"/>
              </a:lnSpc>
              <a:spcBef>
                <a:spcPts val="1600"/>
              </a:spcBef>
              <a:spcAft>
                <a:spcPts val="0"/>
              </a:spcAft>
              <a:buClr>
                <a:schemeClr val="accent3"/>
              </a:buClr>
              <a:buSzPts val="1400"/>
              <a:buFont typeface="Montserrat Medium"/>
              <a:buChar char="○"/>
              <a:defRPr>
                <a:solidFill>
                  <a:schemeClr val="accent3"/>
                </a:solidFill>
                <a:latin typeface="Montserrat Medium"/>
                <a:ea typeface="Montserrat Medium"/>
                <a:cs typeface="Montserrat Medium"/>
                <a:sym typeface="Montserrat Medium"/>
              </a:defRPr>
            </a:lvl8pPr>
            <a:lvl9pPr marL="4114800" lvl="8" indent="-317500">
              <a:lnSpc>
                <a:spcPct val="100000"/>
              </a:lnSpc>
              <a:spcBef>
                <a:spcPts val="1600"/>
              </a:spcBef>
              <a:spcAft>
                <a:spcPts val="1600"/>
              </a:spcAft>
              <a:buClr>
                <a:schemeClr val="accent3"/>
              </a:buClr>
              <a:buSzPts val="1400"/>
              <a:buFont typeface="Montserrat Medium"/>
              <a:buChar char="■"/>
              <a:defRPr>
                <a:solidFill>
                  <a:schemeClr val="accent3"/>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mailto:akuryachaya@mail.ru"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9"/>
        <p:cNvGrpSpPr/>
        <p:nvPr/>
      </p:nvGrpSpPr>
      <p:grpSpPr>
        <a:xfrm>
          <a:off x="0" y="0"/>
          <a:ext cx="0" cy="0"/>
          <a:chOff x="0" y="0"/>
          <a:chExt cx="0" cy="0"/>
        </a:xfrm>
      </p:grpSpPr>
      <p:sp>
        <p:nvSpPr>
          <p:cNvPr id="1050" name="Google Shape;1050;p40"/>
          <p:cNvSpPr txBox="1">
            <a:spLocks noGrp="1"/>
          </p:cNvSpPr>
          <p:nvPr>
            <p:ph type="ctrTitle"/>
          </p:nvPr>
        </p:nvSpPr>
        <p:spPr>
          <a:xfrm>
            <a:off x="4622775" y="1019650"/>
            <a:ext cx="3802800" cy="2343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SELLING </a:t>
            </a:r>
            <a:endParaRPr/>
          </a:p>
          <a:p>
            <a:pPr marL="0" lvl="0" indent="0" algn="r" rtl="0">
              <a:spcBef>
                <a:spcPts val="0"/>
              </a:spcBef>
              <a:spcAft>
                <a:spcPts val="0"/>
              </a:spcAft>
              <a:buNone/>
            </a:pPr>
            <a:r>
              <a:rPr lang="en"/>
              <a:t>ON</a:t>
            </a:r>
            <a:endParaRPr/>
          </a:p>
          <a:p>
            <a:pPr marL="0" lvl="0" indent="0" algn="r" rtl="0">
              <a:spcBef>
                <a:spcPts val="0"/>
              </a:spcBef>
              <a:spcAft>
                <a:spcPts val="0"/>
              </a:spcAft>
              <a:buNone/>
            </a:pPr>
            <a:r>
              <a:rPr lang="en"/>
              <a:t>AVITO</a:t>
            </a:r>
            <a:endParaRPr/>
          </a:p>
          <a:p>
            <a:pPr marL="0" lvl="0" indent="0" algn="r" rtl="0">
              <a:spcBef>
                <a:spcPts val="0"/>
              </a:spcBef>
              <a:spcAft>
                <a:spcPts val="0"/>
              </a:spcAft>
              <a:buNone/>
            </a:pPr>
            <a:r>
              <a:rPr lang="en"/>
              <a:t>GUIDE </a:t>
            </a:r>
            <a:endParaRPr/>
          </a:p>
        </p:txBody>
      </p:sp>
      <p:sp>
        <p:nvSpPr>
          <p:cNvPr id="1051" name="Google Shape;1051;p40"/>
          <p:cNvSpPr txBox="1">
            <a:spLocks noGrp="1"/>
          </p:cNvSpPr>
          <p:nvPr>
            <p:ph type="subTitle" idx="1"/>
          </p:nvPr>
        </p:nvSpPr>
        <p:spPr>
          <a:xfrm>
            <a:off x="4820775" y="3458000"/>
            <a:ext cx="36048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a:latin typeface="Montserrat Light"/>
                <a:ea typeface="Montserrat Light"/>
                <a:cs typeface="Montserrat Light"/>
                <a:sym typeface="Montserrat Light"/>
              </a:rPr>
              <a:t>Prepared by:</a:t>
            </a:r>
            <a:endParaRPr sz="1600">
              <a:latin typeface="Montserrat Light"/>
              <a:ea typeface="Montserrat Light"/>
              <a:cs typeface="Montserrat Light"/>
              <a:sym typeface="Montserrat Light"/>
            </a:endParaRPr>
          </a:p>
          <a:p>
            <a:pPr marL="0" lvl="0" indent="0" algn="r" rtl="0">
              <a:spcBef>
                <a:spcPts val="0"/>
              </a:spcBef>
              <a:spcAft>
                <a:spcPts val="0"/>
              </a:spcAft>
              <a:buNone/>
            </a:pPr>
            <a:r>
              <a:rPr lang="en"/>
              <a:t>Anna Gauthier</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41"/>
          <p:cNvSpPr txBox="1"/>
          <p:nvPr/>
        </p:nvSpPr>
        <p:spPr>
          <a:xfrm>
            <a:off x="3223575" y="513400"/>
            <a:ext cx="5760900" cy="4008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700">
                <a:latin typeface="Montserrat Medium"/>
                <a:ea typeface="Montserrat Medium"/>
                <a:cs typeface="Montserrat Medium"/>
                <a:sym typeface="Montserrat Medium"/>
              </a:rPr>
              <a:t>Deal Probability is the target variable. This is </a:t>
            </a:r>
            <a:r>
              <a:rPr lang="en" sz="1700" b="1">
                <a:latin typeface="Montserrat"/>
                <a:ea typeface="Montserrat"/>
                <a:cs typeface="Montserrat"/>
                <a:sym typeface="Montserrat"/>
              </a:rPr>
              <a:t>the likelihood that an ad actually sold something</a:t>
            </a:r>
            <a:r>
              <a:rPr lang="en" sz="1700">
                <a:latin typeface="Montserrat Medium"/>
                <a:ea typeface="Montserrat Medium"/>
                <a:cs typeface="Montserrat Medium"/>
                <a:sym typeface="Montserrat Medium"/>
              </a:rPr>
              <a:t>.</a:t>
            </a:r>
            <a:endParaRPr sz="1700">
              <a:latin typeface="Montserrat Medium"/>
              <a:ea typeface="Montserrat Medium"/>
              <a:cs typeface="Montserrat Medium"/>
              <a:sym typeface="Montserrat Medium"/>
            </a:endParaRPr>
          </a:p>
          <a:p>
            <a:pPr marL="457200" lvl="0" indent="0" algn="l" rtl="0">
              <a:spcBef>
                <a:spcPts val="0"/>
              </a:spcBef>
              <a:spcAft>
                <a:spcPts val="0"/>
              </a:spcAft>
              <a:buNone/>
            </a:pPr>
            <a:endParaRPr sz="1700">
              <a:latin typeface="Montserrat Medium"/>
              <a:ea typeface="Montserrat Medium"/>
              <a:cs typeface="Montserrat Medium"/>
              <a:sym typeface="Montserrat Medium"/>
            </a:endParaRPr>
          </a:p>
          <a:p>
            <a:pPr marL="457200" lvl="0" indent="0" algn="l" rtl="0">
              <a:spcBef>
                <a:spcPts val="0"/>
              </a:spcBef>
              <a:spcAft>
                <a:spcPts val="0"/>
              </a:spcAft>
              <a:buNone/>
            </a:pPr>
            <a:r>
              <a:rPr lang="en" sz="1700">
                <a:latin typeface="Montserrat Medium"/>
                <a:ea typeface="Montserrat Medium"/>
                <a:cs typeface="Montserrat Medium"/>
                <a:sym typeface="Montserrat Medium"/>
              </a:rPr>
              <a:t>Out of 1,048,576 items:</a:t>
            </a:r>
            <a:endParaRPr sz="1700">
              <a:latin typeface="Montserrat Medium"/>
              <a:ea typeface="Montserrat Medium"/>
              <a:cs typeface="Montserrat Medium"/>
              <a:sym typeface="Montserrat Medium"/>
            </a:endParaRPr>
          </a:p>
          <a:p>
            <a:pPr marL="457200" lvl="0" indent="-336550" algn="l" rtl="0">
              <a:spcBef>
                <a:spcPts val="0"/>
              </a:spcBef>
              <a:spcAft>
                <a:spcPts val="0"/>
              </a:spcAft>
              <a:buSzPts val="1700"/>
              <a:buFont typeface="Montserrat Medium"/>
              <a:buChar char="●"/>
            </a:pPr>
            <a:r>
              <a:rPr lang="en" sz="1700">
                <a:latin typeface="Montserrat Medium"/>
                <a:ea typeface="Montserrat Medium"/>
                <a:cs typeface="Montserrat Medium"/>
                <a:sym typeface="Montserrat Medium"/>
              </a:rPr>
              <a:t>417,342 items have a deal probability of 0</a:t>
            </a:r>
            <a:endParaRPr sz="1700">
              <a:latin typeface="Montserrat Medium"/>
              <a:ea typeface="Montserrat Medium"/>
              <a:cs typeface="Montserrat Medium"/>
              <a:sym typeface="Montserrat Medium"/>
            </a:endParaRPr>
          </a:p>
          <a:p>
            <a:pPr marL="457200" lvl="0" indent="0" algn="l" rtl="0">
              <a:spcBef>
                <a:spcPts val="0"/>
              </a:spcBef>
              <a:spcAft>
                <a:spcPts val="0"/>
              </a:spcAft>
              <a:buNone/>
            </a:pPr>
            <a:r>
              <a:rPr lang="en" sz="1700">
                <a:latin typeface="Montserrat Medium"/>
                <a:ea typeface="Montserrat Medium"/>
                <a:cs typeface="Montserrat Medium"/>
                <a:sym typeface="Montserrat Medium"/>
              </a:rPr>
              <a:t>39.8% out of the total</a:t>
            </a:r>
            <a:endParaRPr sz="1700">
              <a:latin typeface="Montserrat Medium"/>
              <a:ea typeface="Montserrat Medium"/>
              <a:cs typeface="Montserrat Medium"/>
              <a:sym typeface="Montserrat Medium"/>
            </a:endParaRPr>
          </a:p>
          <a:p>
            <a:pPr marL="457200" lvl="0" indent="-336550" algn="l" rtl="0">
              <a:spcBef>
                <a:spcPts val="0"/>
              </a:spcBef>
              <a:spcAft>
                <a:spcPts val="0"/>
              </a:spcAft>
              <a:buSzPts val="1700"/>
              <a:buFont typeface="Montserrat Medium"/>
              <a:buChar char="●"/>
            </a:pPr>
            <a:r>
              <a:rPr lang="en" sz="1700">
                <a:latin typeface="Montserrat Medium"/>
                <a:ea typeface="Montserrat Medium"/>
                <a:cs typeface="Montserrat Medium"/>
                <a:sym typeface="Montserrat Medium"/>
              </a:rPr>
              <a:t>5257 items have a deal probability of 1.0</a:t>
            </a:r>
            <a:endParaRPr sz="1700">
              <a:latin typeface="Montserrat Medium"/>
              <a:ea typeface="Montserrat Medium"/>
              <a:cs typeface="Montserrat Medium"/>
              <a:sym typeface="Montserrat Medium"/>
            </a:endParaRPr>
          </a:p>
          <a:p>
            <a:pPr marL="457200" lvl="0" indent="0" algn="l" rtl="0">
              <a:spcBef>
                <a:spcPts val="0"/>
              </a:spcBef>
              <a:spcAft>
                <a:spcPts val="0"/>
              </a:spcAft>
              <a:buNone/>
            </a:pPr>
            <a:r>
              <a:rPr lang="en" sz="1700">
                <a:latin typeface="Montserrat Medium"/>
                <a:ea typeface="Montserrat Medium"/>
                <a:cs typeface="Montserrat Medium"/>
                <a:sym typeface="Montserrat Medium"/>
              </a:rPr>
              <a:t>0.005% out of the total</a:t>
            </a:r>
            <a:endParaRPr sz="1700">
              <a:latin typeface="Montserrat Medium"/>
              <a:ea typeface="Montserrat Medium"/>
              <a:cs typeface="Montserrat Medium"/>
              <a:sym typeface="Montserrat Medium"/>
            </a:endParaRPr>
          </a:p>
          <a:p>
            <a:pPr marL="457200" lvl="0" indent="0" algn="l" rtl="0">
              <a:spcBef>
                <a:spcPts val="0"/>
              </a:spcBef>
              <a:spcAft>
                <a:spcPts val="0"/>
              </a:spcAft>
              <a:buNone/>
            </a:pPr>
            <a:endParaRPr sz="1700">
              <a:latin typeface="Montserrat Medium"/>
              <a:ea typeface="Montserrat Medium"/>
              <a:cs typeface="Montserrat Medium"/>
              <a:sym typeface="Montserrat Medium"/>
            </a:endParaRPr>
          </a:p>
          <a:p>
            <a:pPr marL="457200" lvl="0" indent="0" algn="l" rtl="0">
              <a:spcBef>
                <a:spcPts val="0"/>
              </a:spcBef>
              <a:spcAft>
                <a:spcPts val="0"/>
              </a:spcAft>
              <a:buNone/>
            </a:pPr>
            <a:r>
              <a:rPr lang="en" sz="1700" b="1">
                <a:latin typeface="Montserrat"/>
                <a:ea typeface="Montserrat"/>
                <a:cs typeface="Montserrat"/>
                <a:sym typeface="Montserrat"/>
              </a:rPr>
              <a:t>Goals:</a:t>
            </a:r>
            <a:endParaRPr sz="1700" b="1">
              <a:latin typeface="Montserrat"/>
              <a:ea typeface="Montserrat"/>
              <a:cs typeface="Montserrat"/>
              <a:sym typeface="Montserrat"/>
            </a:endParaRPr>
          </a:p>
          <a:p>
            <a:pPr marL="457200" lvl="0" indent="-336550" algn="l" rtl="0">
              <a:spcBef>
                <a:spcPts val="0"/>
              </a:spcBef>
              <a:spcAft>
                <a:spcPts val="0"/>
              </a:spcAft>
              <a:buSzPts val="1700"/>
              <a:buFont typeface="Montserrat Medium"/>
              <a:buChar char="●"/>
            </a:pPr>
            <a:r>
              <a:rPr lang="en" sz="1700">
                <a:latin typeface="Montserrat Medium"/>
                <a:ea typeface="Montserrat Medium"/>
                <a:cs typeface="Montserrat Medium"/>
                <a:sym typeface="Montserrat Medium"/>
              </a:rPr>
              <a:t>Increase the numbers of items with a deal probability of 1.0</a:t>
            </a:r>
            <a:endParaRPr sz="1700">
              <a:latin typeface="Montserrat Medium"/>
              <a:ea typeface="Montserrat Medium"/>
              <a:cs typeface="Montserrat Medium"/>
              <a:sym typeface="Montserrat Medium"/>
            </a:endParaRPr>
          </a:p>
          <a:p>
            <a:pPr marL="457200" lvl="0" indent="-336550" algn="l" rtl="0">
              <a:spcBef>
                <a:spcPts val="0"/>
              </a:spcBef>
              <a:spcAft>
                <a:spcPts val="0"/>
              </a:spcAft>
              <a:buSzPts val="1700"/>
              <a:buFont typeface="Montserrat Medium"/>
              <a:buChar char="●"/>
            </a:pPr>
            <a:r>
              <a:rPr lang="en" sz="1700">
                <a:latin typeface="Montserrat Medium"/>
                <a:ea typeface="Montserrat Medium"/>
                <a:cs typeface="Montserrat Medium"/>
                <a:sym typeface="Montserrat Medium"/>
              </a:rPr>
              <a:t>Decrease the numbers of items with a deal probability of 0.0</a:t>
            </a:r>
            <a:endParaRPr sz="1700">
              <a:latin typeface="Montserrat Medium"/>
              <a:ea typeface="Montserrat Medium"/>
              <a:cs typeface="Montserrat Medium"/>
              <a:sym typeface="Montserrat Medium"/>
            </a:endParaRPr>
          </a:p>
        </p:txBody>
      </p:sp>
      <p:pic>
        <p:nvPicPr>
          <p:cNvPr id="1057" name="Google Shape;1057;p41"/>
          <p:cNvPicPr preferRelativeResize="0"/>
          <p:nvPr/>
        </p:nvPicPr>
        <p:blipFill>
          <a:blip r:embed="rId3">
            <a:alphaModFix/>
          </a:blip>
          <a:stretch>
            <a:fillRect/>
          </a:stretch>
        </p:blipFill>
        <p:spPr>
          <a:xfrm>
            <a:off x="0" y="0"/>
            <a:ext cx="3120399" cy="46310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pic>
        <p:nvPicPr>
          <p:cNvPr id="1062" name="Google Shape;1062;p42"/>
          <p:cNvPicPr preferRelativeResize="0"/>
          <p:nvPr/>
        </p:nvPicPr>
        <p:blipFill rotWithShape="1">
          <a:blip r:embed="rId3">
            <a:alphaModFix/>
          </a:blip>
          <a:srcRect t="1438"/>
          <a:stretch/>
        </p:blipFill>
        <p:spPr>
          <a:xfrm>
            <a:off x="172650" y="535800"/>
            <a:ext cx="8691552" cy="3979926"/>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3"/>
          <p:cNvSpPr txBox="1">
            <a:spLocks noGrp="1"/>
          </p:cNvSpPr>
          <p:nvPr>
            <p:ph type="title"/>
          </p:nvPr>
        </p:nvSpPr>
        <p:spPr>
          <a:xfrm>
            <a:off x="84700" y="164075"/>
            <a:ext cx="3774000" cy="84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a:t>t  Tests</a:t>
            </a:r>
            <a:endParaRPr sz="6400"/>
          </a:p>
        </p:txBody>
      </p:sp>
      <p:sp>
        <p:nvSpPr>
          <p:cNvPr id="1068" name="Google Shape;1068;p43"/>
          <p:cNvSpPr txBox="1">
            <a:spLocks noGrp="1"/>
          </p:cNvSpPr>
          <p:nvPr>
            <p:ph type="subTitle" idx="1"/>
          </p:nvPr>
        </p:nvSpPr>
        <p:spPr>
          <a:xfrm>
            <a:off x="1221800" y="904100"/>
            <a:ext cx="6227700" cy="30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rgbClr val="000000"/>
                </a:solidFill>
                <a:latin typeface="Montserrat"/>
                <a:ea typeface="Montserrat"/>
                <a:cs typeface="Montserrat"/>
                <a:sym typeface="Montserrat"/>
              </a:rPr>
              <a:t>Testing the significance of:</a:t>
            </a:r>
            <a:endParaRPr sz="1700">
              <a:solidFill>
                <a:srgbClr val="000000"/>
              </a:solidFill>
              <a:latin typeface="Montserrat"/>
              <a:ea typeface="Montserrat"/>
              <a:cs typeface="Montserrat"/>
              <a:sym typeface="Montserrat"/>
            </a:endParaRPr>
          </a:p>
          <a:p>
            <a:pPr marL="0" lvl="0" indent="0" algn="ctr" rtl="0">
              <a:spcBef>
                <a:spcPts val="0"/>
              </a:spcBef>
              <a:spcAft>
                <a:spcPts val="0"/>
              </a:spcAft>
              <a:buNone/>
            </a:pPr>
            <a:r>
              <a:rPr lang="en" sz="1700" b="1">
                <a:solidFill>
                  <a:srgbClr val="000000"/>
                </a:solidFill>
                <a:latin typeface="Montserrat"/>
                <a:ea typeface="Montserrat"/>
                <a:cs typeface="Montserrat"/>
                <a:sym typeface="Montserrat"/>
              </a:rPr>
              <a:t>Parameter 1</a:t>
            </a:r>
            <a:r>
              <a:rPr lang="en" sz="1700">
                <a:solidFill>
                  <a:srgbClr val="000000"/>
                </a:solidFill>
                <a:latin typeface="Montserrat"/>
                <a:ea typeface="Montserrat"/>
                <a:cs typeface="Montserrat"/>
                <a:sym typeface="Montserrat"/>
              </a:rPr>
              <a:t> </a:t>
            </a:r>
            <a:endParaRPr sz="1700">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 sz="1700">
                <a:solidFill>
                  <a:srgbClr val="000000"/>
                </a:solidFill>
                <a:latin typeface="Montserrat"/>
                <a:ea typeface="Montserrat"/>
                <a:cs typeface="Montserrat"/>
                <a:sym typeface="Montserrat"/>
              </a:rPr>
              <a:t>statistic=-17.16, pvalue=7.870320512801951e-66</a:t>
            </a:r>
            <a:endParaRPr sz="1700">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 sz="1700" b="1">
                <a:solidFill>
                  <a:srgbClr val="CC0000"/>
                </a:solidFill>
                <a:latin typeface="Montserrat"/>
                <a:ea typeface="Montserrat"/>
                <a:cs typeface="Montserrat"/>
                <a:sym typeface="Montserrat"/>
              </a:rPr>
              <a:t>REJECT NULL HYP</a:t>
            </a:r>
            <a:endParaRPr sz="1700" b="1">
              <a:solidFill>
                <a:srgbClr val="CC0000"/>
              </a:solidFill>
              <a:latin typeface="Montserrat"/>
              <a:ea typeface="Montserrat"/>
              <a:cs typeface="Montserrat"/>
              <a:sym typeface="Montserrat"/>
            </a:endParaRPr>
          </a:p>
          <a:p>
            <a:pPr marL="0" lvl="0" indent="0" algn="ctr" rtl="0">
              <a:spcBef>
                <a:spcPts val="0"/>
              </a:spcBef>
              <a:spcAft>
                <a:spcPts val="0"/>
              </a:spcAft>
              <a:buNone/>
            </a:pPr>
            <a:r>
              <a:rPr lang="en" sz="1700" b="1">
                <a:solidFill>
                  <a:srgbClr val="000000"/>
                </a:solidFill>
                <a:latin typeface="Montserrat"/>
                <a:ea typeface="Montserrat"/>
                <a:cs typeface="Montserrat"/>
                <a:sym typeface="Montserrat"/>
              </a:rPr>
              <a:t>Parameter 2</a:t>
            </a:r>
            <a:endParaRPr sz="1700" b="1">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 sz="1700">
                <a:solidFill>
                  <a:srgbClr val="000000"/>
                </a:solidFill>
                <a:latin typeface="Montserrat"/>
                <a:ea typeface="Montserrat"/>
                <a:cs typeface="Montserrat"/>
                <a:sym typeface="Montserrat"/>
              </a:rPr>
              <a:t>statistic=-104.38, pvalue=0.0</a:t>
            </a:r>
            <a:endParaRPr sz="1700">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 sz="1700" b="1">
                <a:solidFill>
                  <a:srgbClr val="CC0000"/>
                </a:solidFill>
                <a:latin typeface="Montserrat"/>
                <a:ea typeface="Montserrat"/>
                <a:cs typeface="Montserrat"/>
                <a:sym typeface="Montserrat"/>
              </a:rPr>
              <a:t>REJECT NULL HYP</a:t>
            </a:r>
            <a:endParaRPr sz="1700">
              <a:solidFill>
                <a:srgbClr val="000000"/>
              </a:solidFill>
              <a:latin typeface="Montserrat"/>
              <a:ea typeface="Montserrat"/>
              <a:cs typeface="Montserrat"/>
              <a:sym typeface="Montserrat"/>
            </a:endParaRPr>
          </a:p>
          <a:p>
            <a:pPr marL="0" lvl="0" indent="0" algn="ctr" rtl="0">
              <a:spcBef>
                <a:spcPts val="0"/>
              </a:spcBef>
              <a:spcAft>
                <a:spcPts val="0"/>
              </a:spcAft>
              <a:buNone/>
            </a:pPr>
            <a:r>
              <a:rPr lang="en" sz="1700" b="1">
                <a:solidFill>
                  <a:srgbClr val="000000"/>
                </a:solidFill>
                <a:latin typeface="Montserrat"/>
                <a:ea typeface="Montserrat"/>
                <a:cs typeface="Montserrat"/>
                <a:sym typeface="Montserrat"/>
              </a:rPr>
              <a:t>Parameter 3</a:t>
            </a:r>
            <a:endParaRPr sz="1700" b="1">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 sz="1700">
                <a:solidFill>
                  <a:srgbClr val="000000"/>
                </a:solidFill>
                <a:latin typeface="Montserrat"/>
                <a:ea typeface="Montserrat"/>
                <a:cs typeface="Montserrat"/>
                <a:sym typeface="Montserrat"/>
              </a:rPr>
              <a:t>statistic=-172.07, pvalue=0.0</a:t>
            </a:r>
            <a:endParaRPr sz="1700">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 sz="1700" b="1">
                <a:solidFill>
                  <a:srgbClr val="CC0000"/>
                </a:solidFill>
                <a:latin typeface="Montserrat"/>
                <a:ea typeface="Montserrat"/>
                <a:cs typeface="Montserrat"/>
                <a:sym typeface="Montserrat"/>
              </a:rPr>
              <a:t>REJECT NULL HYP</a:t>
            </a:r>
            <a:endParaRPr sz="1700">
              <a:solidFill>
                <a:srgbClr val="000000"/>
              </a:solidFill>
              <a:latin typeface="Montserrat"/>
              <a:ea typeface="Montserrat"/>
              <a:cs typeface="Montserrat"/>
              <a:sym typeface="Montserrat"/>
            </a:endParaRPr>
          </a:p>
          <a:p>
            <a:pPr marL="0" lvl="0" indent="0" algn="ctr" rtl="0">
              <a:spcBef>
                <a:spcPts val="0"/>
              </a:spcBef>
              <a:spcAft>
                <a:spcPts val="0"/>
              </a:spcAft>
              <a:buNone/>
            </a:pPr>
            <a:endParaRPr>
              <a:solidFill>
                <a:schemeClr val="dk2"/>
              </a:solidFill>
            </a:endParaRPr>
          </a:p>
          <a:p>
            <a:pPr marL="0" lvl="0" indent="0" algn="l" rtl="0">
              <a:lnSpc>
                <a:spcPct val="115000"/>
              </a:lnSpc>
              <a:spcBef>
                <a:spcPts val="0"/>
              </a:spcBef>
              <a:spcAft>
                <a:spcPts val="0"/>
              </a:spcAft>
              <a:buNone/>
            </a:pPr>
            <a:endParaRPr sz="1100">
              <a:solidFill>
                <a:srgbClr val="000000"/>
              </a:solidFill>
              <a:highlight>
                <a:srgbClr val="FFFFFF"/>
              </a:highlight>
              <a:latin typeface="Arial"/>
              <a:ea typeface="Arial"/>
              <a:cs typeface="Arial"/>
              <a:sym typeface="Arial"/>
            </a:endParaRPr>
          </a:p>
          <a:p>
            <a:pPr marL="0" lvl="0" indent="0" algn="ctr" rtl="0">
              <a:spcBef>
                <a:spcPts val="0"/>
              </a:spcBef>
              <a:spcAft>
                <a:spcPts val="0"/>
              </a:spcAft>
              <a:buNone/>
            </a:pPr>
            <a:endParaRPr/>
          </a:p>
        </p:txBody>
      </p:sp>
      <p:graphicFrame>
        <p:nvGraphicFramePr>
          <p:cNvPr id="1069" name="Google Shape;1069;p43"/>
          <p:cNvGraphicFramePr/>
          <p:nvPr/>
        </p:nvGraphicFramePr>
        <p:xfrm>
          <a:off x="89063" y="4099925"/>
          <a:ext cx="8965850" cy="862815"/>
        </p:xfrm>
        <a:graphic>
          <a:graphicData uri="http://schemas.openxmlformats.org/drawingml/2006/table">
            <a:tbl>
              <a:tblPr>
                <a:noFill/>
                <a:tableStyleId>{61B8E52E-DFE7-4B5C-B2FC-CA4EEAD6F3F4}</a:tableStyleId>
              </a:tblPr>
              <a:tblGrid>
                <a:gridCol w="1793150">
                  <a:extLst>
                    <a:ext uri="{9D8B030D-6E8A-4147-A177-3AD203B41FA5}">
                      <a16:colId xmlns:a16="http://schemas.microsoft.com/office/drawing/2014/main" val="20000"/>
                    </a:ext>
                  </a:extLst>
                </a:gridCol>
                <a:gridCol w="2576575">
                  <a:extLst>
                    <a:ext uri="{9D8B030D-6E8A-4147-A177-3AD203B41FA5}">
                      <a16:colId xmlns:a16="http://schemas.microsoft.com/office/drawing/2014/main" val="20001"/>
                    </a:ext>
                  </a:extLst>
                </a:gridCol>
                <a:gridCol w="2420625">
                  <a:extLst>
                    <a:ext uri="{9D8B030D-6E8A-4147-A177-3AD203B41FA5}">
                      <a16:colId xmlns:a16="http://schemas.microsoft.com/office/drawing/2014/main" val="20002"/>
                    </a:ext>
                  </a:extLst>
                </a:gridCol>
                <a:gridCol w="990425">
                  <a:extLst>
                    <a:ext uri="{9D8B030D-6E8A-4147-A177-3AD203B41FA5}">
                      <a16:colId xmlns:a16="http://schemas.microsoft.com/office/drawing/2014/main" val="20003"/>
                    </a:ext>
                  </a:extLst>
                </a:gridCol>
                <a:gridCol w="1185075">
                  <a:extLst>
                    <a:ext uri="{9D8B030D-6E8A-4147-A177-3AD203B41FA5}">
                      <a16:colId xmlns:a16="http://schemas.microsoft.com/office/drawing/2014/main" val="20004"/>
                    </a:ext>
                  </a:extLst>
                </a:gridCol>
              </a:tblGrid>
              <a:tr h="333975">
                <a:tc>
                  <a:txBody>
                    <a:bodyPr/>
                    <a:lstStyle/>
                    <a:p>
                      <a:pPr marL="0" lvl="0" indent="0" algn="l" rtl="0">
                        <a:spcBef>
                          <a:spcPts val="0"/>
                        </a:spcBef>
                        <a:spcAft>
                          <a:spcPts val="0"/>
                        </a:spcAft>
                        <a:buNone/>
                      </a:pPr>
                      <a:r>
                        <a:rPr lang="en" sz="1100">
                          <a:latin typeface="Montserrat"/>
                          <a:ea typeface="Montserrat"/>
                          <a:cs typeface="Montserrat"/>
                          <a:sym typeface="Montserrat"/>
                        </a:rPr>
                        <a:t>Parent Category</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100">
                          <a:latin typeface="Montserrat"/>
                          <a:ea typeface="Montserrat"/>
                          <a:cs typeface="Montserrat"/>
                          <a:sym typeface="Montserrat"/>
                        </a:rPr>
                        <a:t>Category</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100">
                          <a:latin typeface="Montserrat"/>
                          <a:ea typeface="Montserrat"/>
                          <a:cs typeface="Montserrat"/>
                          <a:sym typeface="Montserrat"/>
                        </a:rPr>
                        <a:t>Param 1</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100">
                          <a:latin typeface="Montserrat"/>
                          <a:ea typeface="Montserrat"/>
                          <a:cs typeface="Montserrat"/>
                          <a:sym typeface="Montserrat"/>
                        </a:rPr>
                        <a:t>Param 2</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100">
                          <a:latin typeface="Montserrat"/>
                          <a:ea typeface="Montserrat"/>
                          <a:cs typeface="Montserrat"/>
                          <a:sym typeface="Montserrat"/>
                        </a:rPr>
                        <a:t>Param 3</a:t>
                      </a:r>
                      <a:endParaRPr sz="11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512325">
                <a:tc>
                  <a:txBody>
                    <a:bodyPr/>
                    <a:lstStyle/>
                    <a:p>
                      <a:pPr marL="0" lvl="0" indent="0" algn="l" rtl="0">
                        <a:spcBef>
                          <a:spcPts val="0"/>
                        </a:spcBef>
                        <a:spcAft>
                          <a:spcPts val="0"/>
                        </a:spcAft>
                        <a:buNone/>
                      </a:pPr>
                      <a:r>
                        <a:rPr lang="en" sz="1100">
                          <a:latin typeface="Montserrat"/>
                          <a:ea typeface="Montserrat"/>
                          <a:cs typeface="Montserrat"/>
                          <a:sym typeface="Montserrat"/>
                        </a:rPr>
                        <a:t>Personal Belonging</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100">
                          <a:latin typeface="Montserrat"/>
                          <a:ea typeface="Montserrat"/>
                          <a:cs typeface="Montserrat"/>
                          <a:sym typeface="Montserrat"/>
                        </a:rPr>
                        <a:t>Clothing, Shoes and Accessories</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100">
                          <a:latin typeface="Montserrat"/>
                          <a:ea typeface="Montserrat"/>
                          <a:cs typeface="Montserrat"/>
                          <a:sym typeface="Montserrat"/>
                        </a:rPr>
                        <a:t>Women’s clothing</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100">
                          <a:latin typeface="Montserrat"/>
                          <a:ea typeface="Montserrat"/>
                          <a:cs typeface="Montserrat"/>
                          <a:sym typeface="Montserrat"/>
                        </a:rPr>
                        <a:t>Pants</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100">
                          <a:latin typeface="Montserrat"/>
                          <a:ea typeface="Montserrat"/>
                          <a:cs typeface="Montserrat"/>
                          <a:sym typeface="Montserrat"/>
                        </a:rPr>
                        <a:t>Size</a:t>
                      </a:r>
                      <a:endParaRPr sz="11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73"/>
        <p:cNvGrpSpPr/>
        <p:nvPr/>
      </p:nvGrpSpPr>
      <p:grpSpPr>
        <a:xfrm>
          <a:off x="0" y="0"/>
          <a:ext cx="0" cy="0"/>
          <a:chOff x="0" y="0"/>
          <a:chExt cx="0" cy="0"/>
        </a:xfrm>
      </p:grpSpPr>
      <p:sp>
        <p:nvSpPr>
          <p:cNvPr id="1074" name="Google Shape;1074;p44"/>
          <p:cNvSpPr txBox="1">
            <a:spLocks noGrp="1"/>
          </p:cNvSpPr>
          <p:nvPr>
            <p:ph type="title"/>
          </p:nvPr>
        </p:nvSpPr>
        <p:spPr>
          <a:xfrm>
            <a:off x="665400" y="2537250"/>
            <a:ext cx="3036900" cy="207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a:t>
            </a:r>
            <a:r>
              <a:rPr lang="en">
                <a:solidFill>
                  <a:schemeClr val="accent1"/>
                </a:solidFill>
              </a:rPr>
              <a:t>PICTURE</a:t>
            </a:r>
            <a:r>
              <a:rPr lang="en"/>
              <a:t> IS WORTH A THOUSAND </a:t>
            </a:r>
            <a:r>
              <a:rPr lang="en">
                <a:solidFill>
                  <a:schemeClr val="dk1"/>
                </a:solidFill>
              </a:rPr>
              <a:t>WORDS</a:t>
            </a:r>
            <a:endParaRPr>
              <a:solidFill>
                <a:schemeClr val="dk1"/>
              </a:solidFill>
            </a:endParaRPr>
          </a:p>
        </p:txBody>
      </p:sp>
      <p:cxnSp>
        <p:nvCxnSpPr>
          <p:cNvPr id="1075" name="Google Shape;1075;p44"/>
          <p:cNvCxnSpPr/>
          <p:nvPr/>
        </p:nvCxnSpPr>
        <p:spPr>
          <a:xfrm>
            <a:off x="-240093" y="4795950"/>
            <a:ext cx="3170700" cy="0"/>
          </a:xfrm>
          <a:prstGeom prst="straightConnector1">
            <a:avLst/>
          </a:prstGeom>
          <a:noFill/>
          <a:ln w="9525" cap="flat" cmpd="sng">
            <a:solidFill>
              <a:srgbClr val="0C343D"/>
            </a:solidFill>
            <a:prstDash val="solid"/>
            <a:round/>
            <a:headEnd type="none" w="med" len="med"/>
            <a:tailEnd type="none" w="med" len="med"/>
          </a:ln>
        </p:spPr>
      </p:cxnSp>
      <p:cxnSp>
        <p:nvCxnSpPr>
          <p:cNvPr id="1076" name="Google Shape;1076;p44"/>
          <p:cNvCxnSpPr/>
          <p:nvPr/>
        </p:nvCxnSpPr>
        <p:spPr>
          <a:xfrm>
            <a:off x="-240093" y="2805106"/>
            <a:ext cx="3170700" cy="0"/>
          </a:xfrm>
          <a:prstGeom prst="straightConnector1">
            <a:avLst/>
          </a:prstGeom>
          <a:noFill/>
          <a:ln w="9525" cap="flat" cmpd="sng">
            <a:solidFill>
              <a:srgbClr val="0C343D"/>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45"/>
          <p:cNvSpPr txBox="1">
            <a:spLocks noGrp="1"/>
          </p:cNvSpPr>
          <p:nvPr>
            <p:ph type="title"/>
          </p:nvPr>
        </p:nvSpPr>
        <p:spPr>
          <a:xfrm>
            <a:off x="150450" y="229425"/>
            <a:ext cx="6060900" cy="4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ASKING PRICE VS. SELLING PRICE</a:t>
            </a:r>
            <a:endParaRPr/>
          </a:p>
        </p:txBody>
      </p:sp>
      <p:sp>
        <p:nvSpPr>
          <p:cNvPr id="1082" name="Google Shape;1082;p45"/>
          <p:cNvSpPr/>
          <p:nvPr/>
        </p:nvSpPr>
        <p:spPr>
          <a:xfrm>
            <a:off x="2700900" y="1829475"/>
            <a:ext cx="2196900" cy="691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Montserrat Medium"/>
                <a:ea typeface="Montserrat Medium"/>
                <a:cs typeface="Montserrat Medium"/>
                <a:sym typeface="Montserrat Medium"/>
              </a:rPr>
              <a:t>Common price range</a:t>
            </a:r>
            <a:endParaRPr sz="1200">
              <a:solidFill>
                <a:schemeClr val="lt1"/>
              </a:solidFill>
              <a:latin typeface="Montserrat Medium"/>
              <a:ea typeface="Montserrat Medium"/>
              <a:cs typeface="Montserrat Medium"/>
              <a:sym typeface="Montserrat Medium"/>
            </a:endParaRPr>
          </a:p>
        </p:txBody>
      </p:sp>
      <p:sp>
        <p:nvSpPr>
          <p:cNvPr id="1083" name="Google Shape;1083;p45"/>
          <p:cNvSpPr/>
          <p:nvPr/>
        </p:nvSpPr>
        <p:spPr>
          <a:xfrm>
            <a:off x="2700900" y="2658575"/>
            <a:ext cx="2196900" cy="691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Montserrat Medium"/>
                <a:ea typeface="Montserrat Medium"/>
                <a:cs typeface="Montserrat Medium"/>
                <a:sym typeface="Montserrat Medium"/>
              </a:rPr>
              <a:t>Buyers’ desired range</a:t>
            </a:r>
            <a:endParaRPr sz="1200">
              <a:solidFill>
                <a:schemeClr val="lt1"/>
              </a:solidFill>
              <a:latin typeface="Montserrat Medium"/>
              <a:ea typeface="Montserrat Medium"/>
              <a:cs typeface="Montserrat Medium"/>
              <a:sym typeface="Montserrat Medium"/>
            </a:endParaRPr>
          </a:p>
        </p:txBody>
      </p:sp>
      <p:sp>
        <p:nvSpPr>
          <p:cNvPr id="1084" name="Google Shape;1084;p45"/>
          <p:cNvSpPr/>
          <p:nvPr/>
        </p:nvSpPr>
        <p:spPr>
          <a:xfrm>
            <a:off x="2700900" y="1000375"/>
            <a:ext cx="2196900" cy="691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Montserrat Medium"/>
                <a:ea typeface="Montserrat Medium"/>
                <a:cs typeface="Montserrat Medium"/>
                <a:sym typeface="Montserrat Medium"/>
              </a:rPr>
              <a:t>Seller’s desired range</a:t>
            </a:r>
            <a:endParaRPr sz="1200">
              <a:solidFill>
                <a:schemeClr val="lt1"/>
              </a:solidFill>
              <a:latin typeface="Montserrat Medium"/>
              <a:ea typeface="Montserrat Medium"/>
              <a:cs typeface="Montserrat Medium"/>
              <a:sym typeface="Montserrat Medium"/>
            </a:endParaRPr>
          </a:p>
        </p:txBody>
      </p:sp>
      <p:sp>
        <p:nvSpPr>
          <p:cNvPr id="1085" name="Google Shape;1085;p45"/>
          <p:cNvSpPr txBox="1">
            <a:spLocks noGrp="1"/>
          </p:cNvSpPr>
          <p:nvPr>
            <p:ph type="subTitle" idx="4294967295"/>
          </p:nvPr>
        </p:nvSpPr>
        <p:spPr>
          <a:xfrm>
            <a:off x="5386688" y="1039075"/>
            <a:ext cx="2121000" cy="61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Price too high and you lose buyers</a:t>
            </a:r>
            <a:endParaRPr sz="1400"/>
          </a:p>
        </p:txBody>
      </p:sp>
      <p:sp>
        <p:nvSpPr>
          <p:cNvPr id="1086" name="Google Shape;1086;p45"/>
          <p:cNvSpPr txBox="1">
            <a:spLocks noGrp="1"/>
          </p:cNvSpPr>
          <p:nvPr>
            <p:ph type="subTitle" idx="4294967295"/>
          </p:nvPr>
        </p:nvSpPr>
        <p:spPr>
          <a:xfrm>
            <a:off x="79963" y="2697275"/>
            <a:ext cx="2121000" cy="614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a:t>Price too low and you lose value</a:t>
            </a:r>
            <a:endParaRPr sz="1400"/>
          </a:p>
        </p:txBody>
      </p:sp>
      <p:cxnSp>
        <p:nvCxnSpPr>
          <p:cNvPr id="1087" name="Google Shape;1087;p45"/>
          <p:cNvCxnSpPr/>
          <p:nvPr/>
        </p:nvCxnSpPr>
        <p:spPr>
          <a:xfrm>
            <a:off x="5090513" y="1000375"/>
            <a:ext cx="0" cy="2349900"/>
          </a:xfrm>
          <a:prstGeom prst="straightConnector1">
            <a:avLst/>
          </a:prstGeom>
          <a:noFill/>
          <a:ln w="9525" cap="flat" cmpd="sng">
            <a:solidFill>
              <a:schemeClr val="accent1"/>
            </a:solidFill>
            <a:prstDash val="solid"/>
            <a:round/>
            <a:headEnd type="stealth" w="med" len="med"/>
            <a:tailEnd type="none" w="med" len="med"/>
          </a:ln>
        </p:spPr>
      </p:cxnSp>
      <p:cxnSp>
        <p:nvCxnSpPr>
          <p:cNvPr id="1088" name="Google Shape;1088;p45"/>
          <p:cNvCxnSpPr/>
          <p:nvPr/>
        </p:nvCxnSpPr>
        <p:spPr>
          <a:xfrm>
            <a:off x="2508188" y="1000375"/>
            <a:ext cx="0" cy="2349900"/>
          </a:xfrm>
          <a:prstGeom prst="straightConnector1">
            <a:avLst/>
          </a:prstGeom>
          <a:noFill/>
          <a:ln w="9525" cap="flat" cmpd="sng">
            <a:solidFill>
              <a:schemeClr val="accent2"/>
            </a:solidFill>
            <a:prstDash val="solid"/>
            <a:round/>
            <a:headEnd type="none" w="med" len="med"/>
            <a:tailEnd type="stealth" w="med" len="med"/>
          </a:ln>
        </p:spPr>
      </p:cxnSp>
      <p:cxnSp>
        <p:nvCxnSpPr>
          <p:cNvPr id="1089" name="Google Shape;1089;p45"/>
          <p:cNvCxnSpPr/>
          <p:nvPr/>
        </p:nvCxnSpPr>
        <p:spPr>
          <a:xfrm>
            <a:off x="-150641" y="942475"/>
            <a:ext cx="6117900" cy="0"/>
          </a:xfrm>
          <a:prstGeom prst="straightConnector1">
            <a:avLst/>
          </a:prstGeom>
          <a:noFill/>
          <a:ln w="9525" cap="flat" cmpd="sng">
            <a:solidFill>
              <a:schemeClr val="accent1"/>
            </a:solidFill>
            <a:prstDash val="solid"/>
            <a:round/>
            <a:headEnd type="none" w="med" len="med"/>
            <a:tailEnd type="none" w="med" len="med"/>
          </a:ln>
        </p:spPr>
      </p:cxnSp>
      <p:sp>
        <p:nvSpPr>
          <p:cNvPr id="1090" name="Google Shape;1090;p45"/>
          <p:cNvSpPr txBox="1"/>
          <p:nvPr/>
        </p:nvSpPr>
        <p:spPr>
          <a:xfrm>
            <a:off x="5496700" y="1973525"/>
            <a:ext cx="3410700" cy="261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Medium"/>
                <a:ea typeface="Montserrat Medium"/>
                <a:cs typeface="Montserrat Medium"/>
                <a:sym typeface="Montserrat Medium"/>
              </a:rPr>
              <a:t>Further exploration includes:</a:t>
            </a:r>
            <a:endParaRPr>
              <a:latin typeface="Montserrat Medium"/>
              <a:ea typeface="Montserrat Medium"/>
              <a:cs typeface="Montserrat Medium"/>
              <a:sym typeface="Montserrat Medium"/>
            </a:endParaRPr>
          </a:p>
          <a:p>
            <a:pPr marL="0" lvl="0" indent="0" algn="l" rtl="0">
              <a:spcBef>
                <a:spcPts val="0"/>
              </a:spcBef>
              <a:spcAft>
                <a:spcPts val="0"/>
              </a:spcAft>
              <a:buNone/>
            </a:pPr>
            <a:r>
              <a:rPr lang="en">
                <a:latin typeface="Montserrat Medium"/>
                <a:ea typeface="Montserrat Medium"/>
                <a:cs typeface="Montserrat Medium"/>
                <a:sym typeface="Montserrat Medium"/>
              </a:rPr>
              <a:t>-chi testing on multiple parameters to see which factors have the biggest impact on deal probability</a:t>
            </a:r>
            <a:endParaRPr>
              <a:latin typeface="Montserrat Medium"/>
              <a:ea typeface="Montserrat Medium"/>
              <a:cs typeface="Montserrat Medium"/>
              <a:sym typeface="Montserrat Medium"/>
            </a:endParaRPr>
          </a:p>
          <a:p>
            <a:pPr marL="0" lvl="0" indent="0" algn="l" rtl="0">
              <a:spcBef>
                <a:spcPts val="0"/>
              </a:spcBef>
              <a:spcAft>
                <a:spcPts val="0"/>
              </a:spcAft>
              <a:buNone/>
            </a:pPr>
            <a:r>
              <a:rPr lang="en">
                <a:latin typeface="Montserrat Medium"/>
                <a:ea typeface="Montserrat Medium"/>
                <a:cs typeface="Montserrat Medium"/>
                <a:sym typeface="Montserrat Medium"/>
              </a:rPr>
              <a:t>-analysis of images associated with every item ID to see the influence on deal probability</a:t>
            </a:r>
            <a:endParaRPr>
              <a:latin typeface="Montserrat Medium"/>
              <a:ea typeface="Montserrat Medium"/>
              <a:cs typeface="Montserrat Medium"/>
              <a:sym typeface="Montserrat Medium"/>
            </a:endParaRPr>
          </a:p>
          <a:p>
            <a:pPr marL="0" lvl="0" indent="0" algn="l" rtl="0">
              <a:spcBef>
                <a:spcPts val="0"/>
              </a:spcBef>
              <a:spcAft>
                <a:spcPts val="0"/>
              </a:spcAft>
              <a:buNone/>
            </a:pPr>
            <a:r>
              <a:rPr lang="en">
                <a:latin typeface="Montserrat Medium"/>
                <a:ea typeface="Montserrat Medium"/>
                <a:cs typeface="Montserrat Medium"/>
                <a:sym typeface="Montserrat Medium"/>
              </a:rPr>
              <a:t>-other ways to expand the market for individuals to list items in order to support smaller business and cater to smaller cities</a:t>
            </a:r>
            <a:endParaRPr>
              <a:latin typeface="Montserrat Medium"/>
              <a:ea typeface="Montserrat Medium"/>
              <a:cs typeface="Montserrat Medium"/>
              <a:sym typeface="Montserrat Medium"/>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6"/>
          <p:cNvSpPr txBox="1">
            <a:spLocks noGrp="1"/>
          </p:cNvSpPr>
          <p:nvPr>
            <p:ph type="title" idx="4294967295"/>
          </p:nvPr>
        </p:nvSpPr>
        <p:spPr>
          <a:xfrm>
            <a:off x="353650" y="549885"/>
            <a:ext cx="4182600" cy="7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r>
              <a:rPr lang="en">
                <a:solidFill>
                  <a:schemeClr val="accent1"/>
                </a:solidFill>
              </a:rPr>
              <a:t>!</a:t>
            </a:r>
            <a:endParaRPr>
              <a:solidFill>
                <a:schemeClr val="accent1"/>
              </a:solidFill>
            </a:endParaRPr>
          </a:p>
        </p:txBody>
      </p:sp>
      <p:sp>
        <p:nvSpPr>
          <p:cNvPr id="1096" name="Google Shape;1096;p46"/>
          <p:cNvSpPr txBox="1">
            <a:spLocks noGrp="1"/>
          </p:cNvSpPr>
          <p:nvPr>
            <p:ph type="subTitle" idx="4294967295"/>
          </p:nvPr>
        </p:nvSpPr>
        <p:spPr>
          <a:xfrm>
            <a:off x="638500" y="1332588"/>
            <a:ext cx="3612900" cy="223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rgbClr val="000000"/>
                </a:solidFill>
              </a:rPr>
              <a:t>Do you have any questions? </a:t>
            </a:r>
            <a:endParaRPr sz="1700">
              <a:solidFill>
                <a:srgbClr val="000000"/>
              </a:solidFill>
            </a:endParaRPr>
          </a:p>
          <a:p>
            <a:pPr marL="0" lvl="0" indent="0" algn="ctr" rtl="0">
              <a:spcBef>
                <a:spcPts val="1600"/>
              </a:spcBef>
              <a:spcAft>
                <a:spcPts val="0"/>
              </a:spcAft>
              <a:buNone/>
            </a:pPr>
            <a:r>
              <a:rPr lang="en" sz="1700">
                <a:solidFill>
                  <a:srgbClr val="000000"/>
                </a:solidFill>
              </a:rPr>
              <a:t>E: </a:t>
            </a:r>
            <a:r>
              <a:rPr lang="en" sz="1700" u="sng">
                <a:solidFill>
                  <a:srgbClr val="000000"/>
                </a:solidFill>
                <a:hlinkClick r:id="rId3">
                  <a:extLst>
                    <a:ext uri="{A12FA001-AC4F-418D-AE19-62706E023703}">
                      <ahyp:hlinkClr xmlns:ahyp="http://schemas.microsoft.com/office/drawing/2018/hyperlinkcolor" val="tx"/>
                    </a:ext>
                  </a:extLst>
                </a:hlinkClick>
              </a:rPr>
              <a:t>akuryachaya@mail.ru</a:t>
            </a:r>
            <a:endParaRPr sz="1700">
              <a:solidFill>
                <a:srgbClr val="000000"/>
              </a:solidFill>
            </a:endParaRPr>
          </a:p>
          <a:p>
            <a:pPr marL="0" lvl="0" indent="0" algn="ctr" rtl="0">
              <a:spcBef>
                <a:spcPts val="1600"/>
              </a:spcBef>
              <a:spcAft>
                <a:spcPts val="0"/>
              </a:spcAft>
              <a:buNone/>
            </a:pPr>
            <a:r>
              <a:rPr lang="en" sz="1700">
                <a:solidFill>
                  <a:srgbClr val="000000"/>
                </a:solidFill>
              </a:rPr>
              <a:t>Want to see the data + the presentation?</a:t>
            </a:r>
            <a:endParaRPr sz="1700">
              <a:solidFill>
                <a:srgbClr val="000000"/>
              </a:solidFill>
            </a:endParaRPr>
          </a:p>
          <a:p>
            <a:pPr marL="0" lvl="0" indent="0" algn="ctr" rtl="0">
              <a:spcBef>
                <a:spcPts val="0"/>
              </a:spcBef>
              <a:spcAft>
                <a:spcPts val="0"/>
              </a:spcAft>
              <a:buNone/>
            </a:pPr>
            <a:r>
              <a:rPr lang="en" sz="1700">
                <a:solidFill>
                  <a:srgbClr val="000000"/>
                </a:solidFill>
              </a:rPr>
              <a:t>Scan the QR code!</a:t>
            </a:r>
            <a:endParaRPr sz="1700">
              <a:solidFill>
                <a:srgbClr val="000000"/>
              </a:solidFill>
            </a:endParaRPr>
          </a:p>
          <a:p>
            <a:pPr marL="0" lvl="0" indent="0" algn="ctr" rtl="0">
              <a:spcBef>
                <a:spcPts val="0"/>
              </a:spcBef>
              <a:spcAft>
                <a:spcPts val="0"/>
              </a:spcAft>
              <a:buNone/>
            </a:pPr>
            <a:endParaRPr sz="1700">
              <a:solidFill>
                <a:srgbClr val="000000"/>
              </a:solidFill>
            </a:endParaRPr>
          </a:p>
          <a:p>
            <a:pPr marL="0" lvl="0" indent="0" algn="ctr" rtl="0">
              <a:spcBef>
                <a:spcPts val="1600"/>
              </a:spcBef>
              <a:spcAft>
                <a:spcPts val="0"/>
              </a:spcAft>
              <a:buNone/>
            </a:pPr>
            <a:endParaRPr/>
          </a:p>
          <a:p>
            <a:pPr marL="0" lvl="0" indent="0" algn="ctr" rtl="0">
              <a:spcBef>
                <a:spcPts val="1600"/>
              </a:spcBef>
              <a:spcAft>
                <a:spcPts val="1600"/>
              </a:spcAft>
              <a:buNone/>
            </a:pPr>
            <a:endParaRPr/>
          </a:p>
        </p:txBody>
      </p:sp>
      <p:pic>
        <p:nvPicPr>
          <p:cNvPr id="1097" name="Google Shape;1097;p46"/>
          <p:cNvPicPr preferRelativeResize="0"/>
          <p:nvPr/>
        </p:nvPicPr>
        <p:blipFill>
          <a:blip r:embed="rId4">
            <a:alphaModFix/>
          </a:blip>
          <a:stretch>
            <a:fillRect/>
          </a:stretch>
        </p:blipFill>
        <p:spPr>
          <a:xfrm>
            <a:off x="4152050" y="1451975"/>
            <a:ext cx="4534351" cy="2673100"/>
          </a:xfrm>
          <a:prstGeom prst="rect">
            <a:avLst/>
          </a:prstGeom>
          <a:noFill/>
          <a:ln>
            <a:noFill/>
          </a:ln>
        </p:spPr>
      </p:pic>
      <p:sp>
        <p:nvSpPr>
          <p:cNvPr id="1098" name="Google Shape;1098;p46"/>
          <p:cNvSpPr txBox="1"/>
          <p:nvPr/>
        </p:nvSpPr>
        <p:spPr>
          <a:xfrm>
            <a:off x="4083900" y="905100"/>
            <a:ext cx="45363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CC0000"/>
                </a:solidFill>
                <a:latin typeface="Montserrat"/>
                <a:ea typeface="Montserrat"/>
                <a:cs typeface="Montserrat"/>
                <a:sym typeface="Montserrat"/>
              </a:rPr>
              <a:t>FEATURED LISTING</a:t>
            </a:r>
            <a:endParaRPr b="1">
              <a:solidFill>
                <a:srgbClr val="CC0000"/>
              </a:solidFill>
              <a:latin typeface="Montserrat"/>
              <a:ea typeface="Montserrat"/>
              <a:cs typeface="Montserrat"/>
              <a:sym typeface="Montserrat"/>
            </a:endParaRPr>
          </a:p>
        </p:txBody>
      </p:sp>
      <p:pic>
        <p:nvPicPr>
          <p:cNvPr id="1099" name="Google Shape;1099;p46"/>
          <p:cNvPicPr preferRelativeResize="0"/>
          <p:nvPr/>
        </p:nvPicPr>
        <p:blipFill>
          <a:blip r:embed="rId5">
            <a:alphaModFix/>
          </a:blip>
          <a:stretch>
            <a:fillRect/>
          </a:stretch>
        </p:blipFill>
        <p:spPr>
          <a:xfrm>
            <a:off x="1843075" y="3415675"/>
            <a:ext cx="1002550" cy="9973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elling Your Property - Listing by Slidesgo">
  <a:themeElements>
    <a:clrScheme name="Simple Light">
      <a:dk1>
        <a:srgbClr val="1A2A35"/>
      </a:dk1>
      <a:lt1>
        <a:srgbClr val="FFFFFF"/>
      </a:lt1>
      <a:dk2>
        <a:srgbClr val="5E6E8A"/>
      </a:dk2>
      <a:lt2>
        <a:srgbClr val="F0F0F0"/>
      </a:lt2>
      <a:accent1>
        <a:srgbClr val="E37E5F"/>
      </a:accent1>
      <a:accent2>
        <a:srgbClr val="1A2A35"/>
      </a:accent2>
      <a:accent3>
        <a:srgbClr val="5E6E8A"/>
      </a:accent3>
      <a:accent4>
        <a:srgbClr val="F0F0F0"/>
      </a:accent4>
      <a:accent5>
        <a:srgbClr val="E37E5F"/>
      </a:accent5>
      <a:accent6>
        <a:srgbClr val="1A2A35"/>
      </a:accent6>
      <a:hlink>
        <a:srgbClr val="5E6E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833</Words>
  <Application>Microsoft Office PowerPoint</Application>
  <PresentationFormat>On-screen Show (16:9)</PresentationFormat>
  <Paragraphs>68</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Montserrat Thin</vt:lpstr>
      <vt:lpstr>Montserrat Light</vt:lpstr>
      <vt:lpstr>Montserrat Black</vt:lpstr>
      <vt:lpstr>Montserrat Medium</vt:lpstr>
      <vt:lpstr>Montserrat</vt:lpstr>
      <vt:lpstr>Arial</vt:lpstr>
      <vt:lpstr>Selling Your Property - Listing by Slidesgo</vt:lpstr>
      <vt:lpstr>SELLING  ON AVITO GUIDE </vt:lpstr>
      <vt:lpstr>PowerPoint Presentation</vt:lpstr>
      <vt:lpstr>PowerPoint Presentation</vt:lpstr>
      <vt:lpstr>t  Tests</vt:lpstr>
      <vt:lpstr>A PICTURE IS WORTH A THOUSAND WORDS</vt:lpstr>
      <vt:lpstr>ASKING PRICE VS. SELLING PRICE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ON AVITO GUIDE </dc:title>
  <cp:lastModifiedBy>anna</cp:lastModifiedBy>
  <cp:revision>1</cp:revision>
  <dcterms:modified xsi:type="dcterms:W3CDTF">2020-09-03T13:54:24Z</dcterms:modified>
</cp:coreProperties>
</file>