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F21"/>
    <a:srgbClr val="C52D2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09" autoAdjust="0"/>
  </p:normalViewPr>
  <p:slideViewPr>
    <p:cSldViewPr>
      <p:cViewPr>
        <p:scale>
          <a:sx n="66" d="100"/>
          <a:sy n="66" d="100"/>
        </p:scale>
        <p:origin x="-2982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F6A6-0FC6-4625-98B4-5124A6E9C465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7AC8-F25E-4E31-9E5C-9F262F66BE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85720" y="428604"/>
            <a:ext cx="2045575" cy="805868"/>
            <a:chOff x="2641408" y="1357298"/>
            <a:chExt cx="2045575" cy="805868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2643174" y="1357298"/>
              <a:ext cx="20159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rgbClr val="C52D2F"/>
                  </a:solidFill>
                  <a:latin typeface="YouandiModern HeadRegular" pitchFamily="18" charset="-127"/>
                  <a:ea typeface="YouandiModern HeadRegular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41408" y="1932334"/>
              <a:ext cx="204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rgbClr val="FF0000"/>
                  </a:solidFill>
                  <a:latin typeface="YouandiModern HeadRegular" pitchFamily="18" charset="-127"/>
                  <a:ea typeface="YouandiModern HeadRegular" pitchFamily="18" charset="-127"/>
                </a:rPr>
                <a:t>밥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먹듯  매 끼니 </a:t>
              </a:r>
              <a:r>
                <a:rPr lang="ko-KR" altLang="en-US" sz="900" b="1" dirty="0" smtClean="0">
                  <a:solidFill>
                    <a:srgbClr val="FF0000"/>
                  </a:solidFill>
                  <a:latin typeface="YouandiModern HeadRegular" pitchFamily="18" charset="-127"/>
                  <a:ea typeface="YouandiModern HeadRegular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429388" y="357166"/>
            <a:ext cx="2286016" cy="805868"/>
            <a:chOff x="5357818" y="2071678"/>
            <a:chExt cx="2286016" cy="805868"/>
          </a:xfrm>
        </p:grpSpPr>
        <p:sp>
          <p:nvSpPr>
            <p:cNvPr id="11" name="TextBox 10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HY동녘M" pitchFamily="18" charset="-127"/>
                  <a:ea typeface="HY동녘M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동녘M" pitchFamily="18" charset="-127"/>
                  <a:ea typeface="HY동녘M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동녘M" pitchFamily="18" charset="-127"/>
                  <a:ea typeface="HY동녘M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29388" y="1928802"/>
            <a:ext cx="3000395" cy="1323439"/>
            <a:chOff x="5357818" y="2071678"/>
            <a:chExt cx="3000395" cy="1323439"/>
          </a:xfrm>
        </p:grpSpPr>
        <p:sp>
          <p:nvSpPr>
            <p:cNvPr id="15" name="TextBox 14"/>
            <p:cNvSpPr txBox="1"/>
            <p:nvPr/>
          </p:nvSpPr>
          <p:spPr>
            <a:xfrm>
              <a:off x="5360100" y="2071678"/>
              <a:ext cx="29981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accent2"/>
                  </a:solidFill>
                  <a:latin typeface="HY목각파임B" pitchFamily="18" charset="-127"/>
                  <a:ea typeface="HY목각파임B" pitchFamily="18" charset="-127"/>
                </a:rPr>
                <a:t>Quiz English</a:t>
              </a:r>
              <a:endParaRPr lang="en-US" altLang="ko-KR" sz="4000" b="1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목각파임B" pitchFamily="18" charset="-127"/>
                  <a:ea typeface="HY목각파임B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목각파임B" pitchFamily="18" charset="-127"/>
                  <a:ea typeface="HY목각파임B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71934" y="2071678"/>
            <a:ext cx="2286016" cy="805868"/>
            <a:chOff x="5357818" y="2071678"/>
            <a:chExt cx="2286016" cy="805868"/>
          </a:xfrm>
        </p:grpSpPr>
        <p:sp>
          <p:nvSpPr>
            <p:cNvPr id="18" name="TextBox 17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HY수평선M" pitchFamily="18" charset="-127"/>
                  <a:ea typeface="HY수평선M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수평선M" pitchFamily="18" charset="-127"/>
                  <a:ea typeface="HY수평선M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수평선M" pitchFamily="18" charset="-127"/>
                  <a:ea typeface="HY수평선M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71934" y="3551826"/>
            <a:ext cx="2286016" cy="805868"/>
            <a:chOff x="5357818" y="2071678"/>
            <a:chExt cx="2286016" cy="805868"/>
          </a:xfrm>
        </p:grpSpPr>
        <p:sp>
          <p:nvSpPr>
            <p:cNvPr id="21" name="TextBox 20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HY엽서L" pitchFamily="18" charset="-127"/>
                  <a:ea typeface="HY엽서L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HY엽서L" pitchFamily="18" charset="-127"/>
                  <a:ea typeface="HY엽서L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HY엽서L" pitchFamily="18" charset="-127"/>
                  <a:ea typeface="HY엽서L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엽서L" pitchFamily="18" charset="-127"/>
                  <a:ea typeface="HY엽서L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엽서L" pitchFamily="18" charset="-127"/>
                  <a:ea typeface="HY엽서L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엽서L" pitchFamily="18" charset="-127"/>
                  <a:ea typeface="HY엽서L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엽서L" pitchFamily="18" charset="-127"/>
                  <a:ea typeface="HY엽서L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572264" y="3500438"/>
            <a:ext cx="2286016" cy="805868"/>
            <a:chOff x="5357818" y="2071678"/>
            <a:chExt cx="2286016" cy="805868"/>
          </a:xfrm>
        </p:grpSpPr>
        <p:sp>
          <p:nvSpPr>
            <p:cNvPr id="24" name="TextBox 23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643702" y="4909148"/>
            <a:ext cx="2286016" cy="805868"/>
            <a:chOff x="5357818" y="2071678"/>
            <a:chExt cx="2286016" cy="805868"/>
          </a:xfrm>
        </p:grpSpPr>
        <p:sp>
          <p:nvSpPr>
            <p:cNvPr id="27" name="TextBox 26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MD솔체" pitchFamily="18" charset="-127"/>
                  <a:ea typeface="MD솔체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MD솔체" pitchFamily="18" charset="-127"/>
                  <a:ea typeface="MD솔체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MD솔체" pitchFamily="18" charset="-127"/>
                <a:ea typeface="MD솔체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43372" y="4929198"/>
            <a:ext cx="2286016" cy="805868"/>
            <a:chOff x="5357818" y="2071678"/>
            <a:chExt cx="2286016" cy="805868"/>
          </a:xfrm>
        </p:grpSpPr>
        <p:sp>
          <p:nvSpPr>
            <p:cNvPr id="33" name="TextBox 32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MD이솝체" pitchFamily="18" charset="-127"/>
                  <a:ea typeface="MD이솝체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MD이솝체" pitchFamily="18" charset="-127"/>
                  <a:ea typeface="MD이솝체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MD이솝체" pitchFamily="18" charset="-127"/>
                  <a:ea typeface="MD이솝체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이솝체" pitchFamily="18" charset="-127"/>
                  <a:ea typeface="MD이솝체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이솝체" pitchFamily="18" charset="-127"/>
                  <a:ea typeface="MD이솝체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이솝체" pitchFamily="18" charset="-127"/>
                  <a:ea typeface="MD이솝체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이솝체" pitchFamily="18" charset="-127"/>
                  <a:ea typeface="MD이솝체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0034" y="2000240"/>
            <a:ext cx="2214578" cy="415086"/>
            <a:chOff x="258843" y="1428736"/>
            <a:chExt cx="1117519" cy="415086"/>
          </a:xfrm>
        </p:grpSpPr>
        <p:sp>
          <p:nvSpPr>
            <p:cNvPr id="36" name="TextBox 35"/>
            <p:cNvSpPr txBox="1"/>
            <p:nvPr/>
          </p:nvSpPr>
          <p:spPr>
            <a:xfrm>
              <a:off x="258843" y="1428736"/>
              <a:ext cx="111751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C52D2F"/>
                  </a:solidFill>
                  <a:latin typeface="YouandiModern HeadRegular" pitchFamily="18" charset="-127"/>
                  <a:ea typeface="YouandiModern HeadRegular" pitchFamily="18" charset="-127"/>
                </a:rPr>
                <a:t>영어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세끼</a:t>
              </a:r>
              <a:endParaRPr lang="en-US" altLang="ko-KR" sz="24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9044" y="1766878"/>
              <a:ext cx="1041579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하루 세끼 </a:t>
              </a:r>
              <a:r>
                <a:rPr lang="ko-KR" altLang="en-US" sz="500" b="1" dirty="0" smtClean="0">
                  <a:solidFill>
                    <a:srgbClr val="C52D2F"/>
                  </a:solidFill>
                  <a:latin typeface="YouandiModern HeadRegular" pitchFamily="18" charset="-127"/>
                  <a:ea typeface="YouandiModern HeadRegular" pitchFamily="18" charset="-127"/>
                </a:rPr>
                <a:t>밥</a:t>
              </a:r>
              <a:r>
                <a:rPr lang="ko-KR" altLang="en-US" sz="5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 먹듯  매 끼니 </a:t>
              </a:r>
              <a:r>
                <a:rPr lang="ko-KR" altLang="en-US" sz="500" b="1" dirty="0" smtClean="0">
                  <a:solidFill>
                    <a:srgbClr val="C52D2F"/>
                  </a:solidFill>
                  <a:latin typeface="YouandiModern HeadRegular" pitchFamily="18" charset="-127"/>
                  <a:ea typeface="YouandiModern HeadRegular" pitchFamily="18" charset="-127"/>
                </a:rPr>
                <a:t>영어</a:t>
              </a:r>
              <a:r>
                <a:rPr lang="ko-KR" altLang="en-US" sz="5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 챙기자</a:t>
              </a:r>
              <a:endParaRPr lang="en-US" altLang="ko-KR" sz="5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85720" y="428604"/>
            <a:ext cx="2045575" cy="1323439"/>
            <a:chOff x="2641408" y="1357298"/>
            <a:chExt cx="2045575" cy="1323439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2643174" y="1357298"/>
              <a:ext cx="20159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C52D2F"/>
                  </a:solidFill>
                  <a:latin typeface="YouandiModern HeadRegular" pitchFamily="18" charset="-127"/>
                  <a:ea typeface="YouandiModern HeadRegular" pitchFamily="18" charset="-127"/>
                </a:rPr>
                <a:t>Quiz 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41408" y="1932334"/>
              <a:ext cx="2045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rgbClr val="FF0000"/>
                  </a:solidFill>
                  <a:latin typeface="YouandiModern HeadRegular" pitchFamily="18" charset="-127"/>
                  <a:ea typeface="YouandiModern HeadRegular" pitchFamily="18" charset="-127"/>
                </a:rPr>
                <a:t>밥 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먹듯  매 끼니 </a:t>
              </a:r>
              <a:r>
                <a:rPr lang="ko-KR" altLang="en-US" sz="900" b="1" dirty="0" smtClean="0">
                  <a:solidFill>
                    <a:srgbClr val="FF0000"/>
                  </a:solidFill>
                  <a:latin typeface="YouandiModern HeadRegular" pitchFamily="18" charset="-127"/>
                  <a:ea typeface="YouandiModern HeadRegular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429388" y="357166"/>
            <a:ext cx="2286016" cy="805868"/>
            <a:chOff x="5357818" y="2071678"/>
            <a:chExt cx="2286016" cy="805868"/>
          </a:xfrm>
        </p:grpSpPr>
        <p:sp>
          <p:nvSpPr>
            <p:cNvPr id="11" name="TextBox 10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HY동녘M" pitchFamily="18" charset="-127"/>
                  <a:ea typeface="HY동녘M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동녘M" pitchFamily="18" charset="-127"/>
                  <a:ea typeface="HY동녘M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동녘M" pitchFamily="18" charset="-127"/>
                  <a:ea typeface="HY동녘M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29388" y="1928802"/>
            <a:ext cx="2286016" cy="805868"/>
            <a:chOff x="5357818" y="2071678"/>
            <a:chExt cx="2286016" cy="805868"/>
          </a:xfrm>
        </p:grpSpPr>
        <p:sp>
          <p:nvSpPr>
            <p:cNvPr id="15" name="TextBox 14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HY목각파임B" pitchFamily="18" charset="-127"/>
                  <a:ea typeface="HY목각파임B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목각파임B" pitchFamily="18" charset="-127"/>
                  <a:ea typeface="HY목각파임B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목각파임B" pitchFamily="18" charset="-127"/>
                  <a:ea typeface="HY목각파임B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71934" y="2071678"/>
            <a:ext cx="2286016" cy="805868"/>
            <a:chOff x="5357818" y="2071678"/>
            <a:chExt cx="2286016" cy="805868"/>
          </a:xfrm>
        </p:grpSpPr>
        <p:sp>
          <p:nvSpPr>
            <p:cNvPr id="18" name="TextBox 17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HY수평선M" pitchFamily="18" charset="-127"/>
                  <a:ea typeface="HY수평선M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수평선M" pitchFamily="18" charset="-127"/>
                  <a:ea typeface="HY수평선M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수평선M" pitchFamily="18" charset="-127"/>
                  <a:ea typeface="HY수평선M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71934" y="3551826"/>
            <a:ext cx="2286016" cy="805868"/>
            <a:chOff x="5357818" y="2071678"/>
            <a:chExt cx="2286016" cy="805868"/>
          </a:xfrm>
        </p:grpSpPr>
        <p:sp>
          <p:nvSpPr>
            <p:cNvPr id="21" name="TextBox 20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HY엽서L" pitchFamily="18" charset="-127"/>
                  <a:ea typeface="HY엽서L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HY엽서L" pitchFamily="18" charset="-127"/>
                  <a:ea typeface="HY엽서L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HY엽서L" pitchFamily="18" charset="-127"/>
                  <a:ea typeface="HY엽서L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엽서L" pitchFamily="18" charset="-127"/>
                  <a:ea typeface="HY엽서L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엽서L" pitchFamily="18" charset="-127"/>
                  <a:ea typeface="HY엽서L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엽서L" pitchFamily="18" charset="-127"/>
                  <a:ea typeface="HY엽서L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엽서L" pitchFamily="18" charset="-127"/>
                  <a:ea typeface="HY엽서L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572264" y="3500438"/>
            <a:ext cx="2286016" cy="805868"/>
            <a:chOff x="5357818" y="2071678"/>
            <a:chExt cx="2286016" cy="805868"/>
          </a:xfrm>
        </p:grpSpPr>
        <p:sp>
          <p:nvSpPr>
            <p:cNvPr id="24" name="TextBox 23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643702" y="4909148"/>
            <a:ext cx="2286016" cy="805868"/>
            <a:chOff x="5357818" y="2071678"/>
            <a:chExt cx="2286016" cy="805868"/>
          </a:xfrm>
        </p:grpSpPr>
        <p:sp>
          <p:nvSpPr>
            <p:cNvPr id="27" name="TextBox 26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MD솔체" pitchFamily="18" charset="-127"/>
                  <a:ea typeface="MD솔체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MD솔체" pitchFamily="18" charset="-127"/>
                  <a:ea typeface="MD솔체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MD솔체" pitchFamily="18" charset="-127"/>
                <a:ea typeface="MD솔체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43372" y="4929198"/>
            <a:ext cx="2286016" cy="805868"/>
            <a:chOff x="5357818" y="2071678"/>
            <a:chExt cx="2286016" cy="805868"/>
          </a:xfrm>
        </p:grpSpPr>
        <p:sp>
          <p:nvSpPr>
            <p:cNvPr id="33" name="TextBox 32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MD이솝체" pitchFamily="18" charset="-127"/>
                  <a:ea typeface="MD이솝체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MD이솝체" pitchFamily="18" charset="-127"/>
                  <a:ea typeface="MD이솝체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MD이솝체" pitchFamily="18" charset="-127"/>
                  <a:ea typeface="MD이솝체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이솝체" pitchFamily="18" charset="-127"/>
                  <a:ea typeface="MD이솝체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이솝체" pitchFamily="18" charset="-127"/>
                  <a:ea typeface="MD이솝체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이솝체" pitchFamily="18" charset="-127"/>
                  <a:ea typeface="MD이솝체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이솝체" pitchFamily="18" charset="-127"/>
                  <a:ea typeface="MD이솝체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58843" y="1428736"/>
            <a:ext cx="1117519" cy="415086"/>
            <a:chOff x="258843" y="1428736"/>
            <a:chExt cx="1117519" cy="415086"/>
          </a:xfrm>
        </p:grpSpPr>
        <p:sp>
          <p:nvSpPr>
            <p:cNvPr id="36" name="TextBox 35"/>
            <p:cNvSpPr txBox="1"/>
            <p:nvPr/>
          </p:nvSpPr>
          <p:spPr>
            <a:xfrm>
              <a:off x="258843" y="1428736"/>
              <a:ext cx="111751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C52D2F"/>
                  </a:solidFill>
                  <a:latin typeface="YouandiModern HeadRegular" pitchFamily="18" charset="-127"/>
                  <a:ea typeface="YouandiModern HeadRegular" pitchFamily="18" charset="-127"/>
                </a:rPr>
                <a:t>영어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세끼</a:t>
              </a:r>
              <a:endParaRPr lang="en-US" altLang="ko-KR" sz="24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9044" y="1766878"/>
              <a:ext cx="1041579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하루 세끼 </a:t>
              </a:r>
              <a:r>
                <a:rPr lang="ko-KR" altLang="en-US" sz="500" b="1" dirty="0" smtClean="0">
                  <a:solidFill>
                    <a:srgbClr val="C52D2F"/>
                  </a:solidFill>
                  <a:latin typeface="YouandiModern HeadRegular" pitchFamily="18" charset="-127"/>
                  <a:ea typeface="YouandiModern HeadRegular" pitchFamily="18" charset="-127"/>
                </a:rPr>
                <a:t>밥</a:t>
              </a:r>
              <a:r>
                <a:rPr lang="ko-KR" altLang="en-US" sz="5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 먹듯  매 끼니 </a:t>
              </a:r>
              <a:r>
                <a:rPr lang="ko-KR" altLang="en-US" sz="500" b="1" dirty="0" smtClean="0">
                  <a:solidFill>
                    <a:srgbClr val="C52D2F"/>
                  </a:solidFill>
                  <a:latin typeface="YouandiModern HeadRegular" pitchFamily="18" charset="-127"/>
                  <a:ea typeface="YouandiModern HeadRegular" pitchFamily="18" charset="-127"/>
                </a:rPr>
                <a:t>영어</a:t>
              </a:r>
              <a:r>
                <a:rPr lang="ko-KR" altLang="en-US" sz="5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 챙기자</a:t>
              </a:r>
              <a:endParaRPr lang="en-US" altLang="ko-KR" sz="5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112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2"/>
          <p:cNvGrpSpPr/>
          <p:nvPr/>
        </p:nvGrpSpPr>
        <p:grpSpPr>
          <a:xfrm>
            <a:off x="4429124" y="357166"/>
            <a:ext cx="3214710" cy="1003864"/>
            <a:chOff x="3428991" y="2071677"/>
            <a:chExt cx="4214843" cy="1019310"/>
          </a:xfrm>
        </p:grpSpPr>
        <p:sp>
          <p:nvSpPr>
            <p:cNvPr id="11" name="TextBox 10"/>
            <p:cNvSpPr txBox="1"/>
            <p:nvPr/>
          </p:nvSpPr>
          <p:spPr>
            <a:xfrm>
              <a:off x="3428991" y="2071677"/>
              <a:ext cx="4143405" cy="71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accent2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3500" b="1" dirty="0" smtClean="0">
                  <a:solidFill>
                    <a:schemeClr val="accent2"/>
                  </a:solidFill>
                  <a:latin typeface="HY동녘M" pitchFamily="18" charset="-127"/>
                  <a:ea typeface="HY동녘M" pitchFamily="18" charset="-127"/>
                </a:rPr>
                <a:t>Quiz  </a:t>
              </a:r>
              <a:r>
                <a:rPr lang="en-US" altLang="ko-KR" sz="35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English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00496" y="2840977"/>
              <a:ext cx="3643338" cy="25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                   FUN </a:t>
              </a:r>
              <a:r>
                <a:rPr lang="en-US" altLang="ko-KR" sz="1000" b="1" dirty="0" smtClean="0">
                  <a:solidFill>
                    <a:schemeClr val="accent2"/>
                  </a:solidFill>
                  <a:latin typeface="HY동녘M" pitchFamily="18" charset="-127"/>
                  <a:ea typeface="HY동녘M" pitchFamily="18" charset="-127"/>
                </a:rPr>
                <a:t>AND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HY동녘M" pitchFamily="18" charset="-127"/>
                  <a:ea typeface="HY동녘M" pitchFamily="18" charset="-127"/>
                </a:rPr>
                <a:t>LEARN ENGLISH </a:t>
              </a:r>
            </a:p>
          </p:txBody>
        </p:sp>
      </p:grpSp>
      <p:grpSp>
        <p:nvGrpSpPr>
          <p:cNvPr id="5" name="그룹 13"/>
          <p:cNvGrpSpPr/>
          <p:nvPr/>
        </p:nvGrpSpPr>
        <p:grpSpPr>
          <a:xfrm>
            <a:off x="571472" y="1176597"/>
            <a:ext cx="3962704" cy="2212296"/>
            <a:chOff x="2857488" y="1319473"/>
            <a:chExt cx="3962704" cy="2212296"/>
          </a:xfrm>
        </p:grpSpPr>
        <p:sp>
          <p:nvSpPr>
            <p:cNvPr id="15" name="TextBox 14"/>
            <p:cNvSpPr txBox="1"/>
            <p:nvPr/>
          </p:nvSpPr>
          <p:spPr>
            <a:xfrm rot="14693044"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HY목각파임B" pitchFamily="18" charset="-127"/>
                  <a:ea typeface="HY목각파임B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57488" y="2500306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목각파임B" pitchFamily="18" charset="-127"/>
                  <a:ea typeface="HY목각파임B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HY목각파임B" pitchFamily="18" charset="-127"/>
                  <a:ea typeface="HY목각파임B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HY목각파임B" pitchFamily="18" charset="-127"/>
                  <a:ea typeface="HY목각파임B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endParaRPr>
            </a:p>
          </p:txBody>
        </p:sp>
      </p:grpSp>
      <p:grpSp>
        <p:nvGrpSpPr>
          <p:cNvPr id="9" name="그룹 22"/>
          <p:cNvGrpSpPr/>
          <p:nvPr/>
        </p:nvGrpSpPr>
        <p:grpSpPr>
          <a:xfrm>
            <a:off x="6572264" y="3500438"/>
            <a:ext cx="2286016" cy="805868"/>
            <a:chOff x="5357818" y="2071678"/>
            <a:chExt cx="2286016" cy="805868"/>
          </a:xfrm>
        </p:grpSpPr>
        <p:sp>
          <p:nvSpPr>
            <p:cNvPr id="24" name="TextBox 23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</a:endParaRPr>
            </a:p>
          </p:txBody>
        </p:sp>
      </p:grpSp>
      <p:grpSp>
        <p:nvGrpSpPr>
          <p:cNvPr id="10" name="그룹 25"/>
          <p:cNvGrpSpPr/>
          <p:nvPr/>
        </p:nvGrpSpPr>
        <p:grpSpPr>
          <a:xfrm>
            <a:off x="6643702" y="4909148"/>
            <a:ext cx="2286016" cy="805868"/>
            <a:chOff x="5357818" y="2071678"/>
            <a:chExt cx="2286016" cy="805868"/>
          </a:xfrm>
        </p:grpSpPr>
        <p:sp>
          <p:nvSpPr>
            <p:cNvPr id="27" name="TextBox 26"/>
            <p:cNvSpPr txBox="1"/>
            <p:nvPr/>
          </p:nvSpPr>
          <p:spPr>
            <a:xfrm>
              <a:off x="5360101" y="2071678"/>
              <a:ext cx="2212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2"/>
                  </a:solidFill>
                  <a:latin typeface="MD솔체" pitchFamily="18" charset="-127"/>
                  <a:ea typeface="MD솔체" pitchFamily="18" charset="-127"/>
                </a:rPr>
                <a:t>영어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MD솔체" pitchFamily="18" charset="-127"/>
                  <a:ea typeface="MD솔체" pitchFamily="18" charset="-127"/>
                </a:rPr>
                <a:t>세끼</a:t>
              </a:r>
              <a:endParaRPr lang="en-US" altLang="ko-KR" sz="4000" b="1" dirty="0" smtClean="0">
                <a:solidFill>
                  <a:schemeClr val="bg1"/>
                </a:solidFill>
                <a:latin typeface="MD솔체" pitchFamily="18" charset="-127"/>
                <a:ea typeface="MD솔체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264671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하루 세끼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밥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먹듯  매 끼니 </a:t>
              </a:r>
              <a:r>
                <a:rPr lang="ko-KR" altLang="en-US" sz="900" b="1" dirty="0" smtClean="0">
                  <a:solidFill>
                    <a:schemeClr val="accent2"/>
                  </a:solidFill>
                  <a:latin typeface="MD개성체" pitchFamily="18" charset="-127"/>
                  <a:ea typeface="MD개성체" pitchFamily="18" charset="-127"/>
                </a:rPr>
                <a:t>영어</a:t>
              </a:r>
              <a:r>
                <a:rPr lang="ko-KR" altLang="en-US" sz="900" b="1" dirty="0" smtClean="0">
                  <a:solidFill>
                    <a:schemeClr val="bg1"/>
                  </a:solidFill>
                  <a:latin typeface="MD개성체" pitchFamily="18" charset="-127"/>
                  <a:ea typeface="MD개성체" pitchFamily="18" charset="-127"/>
                </a:rPr>
                <a:t> 챙기자</a:t>
              </a:r>
              <a:endParaRPr lang="en-US" altLang="ko-KR" sz="900" b="1" dirty="0" smtClean="0">
                <a:solidFill>
                  <a:schemeClr val="bg1"/>
                </a:solidFill>
                <a:latin typeface="MD개성체" pitchFamily="18" charset="-127"/>
                <a:ea typeface="MD개성체" pitchFamily="18" charset="-127"/>
              </a:endParaRPr>
            </a:p>
          </p:txBody>
        </p:sp>
      </p:grpSp>
      <p:grpSp>
        <p:nvGrpSpPr>
          <p:cNvPr id="13" name="그룹 31"/>
          <p:cNvGrpSpPr/>
          <p:nvPr/>
        </p:nvGrpSpPr>
        <p:grpSpPr>
          <a:xfrm>
            <a:off x="4145655" y="4929198"/>
            <a:ext cx="2355171" cy="1500198"/>
            <a:chOff x="5360101" y="2071678"/>
            <a:chExt cx="2355171" cy="1500198"/>
          </a:xfrm>
        </p:grpSpPr>
        <p:sp>
          <p:nvSpPr>
            <p:cNvPr id="33" name="TextBox 32"/>
            <p:cNvSpPr txBox="1"/>
            <p:nvPr/>
          </p:nvSpPr>
          <p:spPr>
            <a:xfrm>
              <a:off x="5360101" y="2071678"/>
              <a:ext cx="2212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accent2"/>
                  </a:solidFill>
                  <a:latin typeface="MD이솝체" pitchFamily="18" charset="-127"/>
                  <a:ea typeface="MD이솝체" pitchFamily="18" charset="-127"/>
                </a:rPr>
                <a:t>Quiz </a:t>
              </a:r>
              <a:r>
                <a:rPr lang="en-US" altLang="ko-KR" sz="4000" b="1" dirty="0" smtClean="0">
                  <a:solidFill>
                    <a:schemeClr val="bg1"/>
                  </a:solidFill>
                  <a:latin typeface="MD이솝체" pitchFamily="18" charset="-127"/>
                  <a:ea typeface="MD이솝체" pitchFamily="18" charset="-127"/>
                </a:rPr>
                <a:t>English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9256" y="3341044"/>
              <a:ext cx="22860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MD이솝체" pitchFamily="18" charset="-127"/>
                  <a:ea typeface="MD이솝체" pitchFamily="18" charset="-127"/>
                </a:rPr>
                <a:t> Fun Learning English	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978728" y="324433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52D2F"/>
                </a:solidFill>
                <a:latin typeface="YouandiModern HeadRegular" pitchFamily="18" charset="-127"/>
                <a:ea typeface="YouandiModern HeadRegular" pitchFamily="18" charset="-127"/>
              </a:rPr>
              <a:t>Quiz </a:t>
            </a:r>
            <a:r>
              <a:rPr lang="ko-KR" altLang="en-US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세끼</a:t>
            </a:r>
            <a:endParaRPr lang="en-US" altLang="ko-KR" b="1" dirty="0" smtClean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-32" y="-24"/>
            <a:ext cx="2214578" cy="588022"/>
            <a:chOff x="285720" y="428604"/>
            <a:chExt cx="3214710" cy="588022"/>
          </a:xfrm>
        </p:grpSpPr>
        <p:sp>
          <p:nvSpPr>
            <p:cNvPr id="30" name="TextBox 29"/>
            <p:cNvSpPr txBox="1"/>
            <p:nvPr/>
          </p:nvSpPr>
          <p:spPr>
            <a:xfrm>
              <a:off x="285720" y="428604"/>
              <a:ext cx="32147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 smtClean="0">
                  <a:solidFill>
                    <a:srgbClr val="C00000"/>
                  </a:solidFill>
                  <a:latin typeface="YouandiModern HeadRegular" pitchFamily="18" charset="-127"/>
                  <a:ea typeface="YouandiModern HeadRegular" pitchFamily="18" charset="-127"/>
                </a:rPr>
                <a:t>Quiz</a:t>
              </a:r>
              <a:r>
                <a:rPr lang="en-US" altLang="ko-KR" sz="2500" b="1" dirty="0" smtClean="0">
                  <a:solidFill>
                    <a:srgbClr val="C52D2F"/>
                  </a:solidFill>
                  <a:latin typeface="YouandiModern HeadRegular" pitchFamily="18" charset="-127"/>
                  <a:ea typeface="YouandiModern HeadRegular" pitchFamily="18" charset="-127"/>
                </a:rPr>
                <a:t> </a:t>
              </a:r>
              <a:r>
                <a:rPr lang="en-US" altLang="ko-KR" sz="25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English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720" y="785794"/>
              <a:ext cx="2712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       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FUN </a:t>
              </a:r>
              <a:r>
                <a:rPr lang="en-US" altLang="ko-KR" sz="800" b="1" dirty="0" smtClean="0">
                  <a:solidFill>
                    <a:srgbClr val="C00000"/>
                  </a:solidFill>
                  <a:latin typeface="YouandiModern HeadRegular" pitchFamily="18" charset="-127"/>
                  <a:ea typeface="YouandiModern HeadRegular" pitchFamily="18" charset="-127"/>
                </a:rPr>
                <a:t>AND</a:t>
              </a:r>
              <a:r>
                <a:rPr lang="en-US" altLang="ko-KR" sz="800" b="1" dirty="0" smtClean="0">
                  <a:solidFill>
                    <a:srgbClr val="FF0000"/>
                  </a:solidFill>
                  <a:latin typeface="YouandiModern HeadRegular" pitchFamily="18" charset="-127"/>
                  <a:ea typeface="YouandiModern HeadRegular" pitchFamily="18" charset="-127"/>
                </a:rPr>
                <a:t> </a:t>
              </a:r>
              <a:r>
                <a:rPr lang="ko-KR" altLang="en-US" sz="800" b="1" dirty="0" smtClean="0">
                  <a:solidFill>
                    <a:srgbClr val="FF0000"/>
                  </a:solidFill>
                  <a:latin typeface="YouandiModern HeadRegular" pitchFamily="18" charset="-127"/>
                  <a:ea typeface="YouandiModern HeadRegular" pitchFamily="18" charset="-127"/>
                </a:rPr>
                <a:t> 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LEARN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YouandiModern HeadRegular" pitchFamily="18" charset="-127"/>
                  <a:ea typeface="YouandiModern HeadRegular" pitchFamily="18" charset="-127"/>
                </a:rPr>
                <a:t> </a:t>
              </a:r>
              <a:r>
                <a:rPr lang="en-US" altLang="ko-KR" sz="800" b="1" dirty="0" smtClean="0">
                  <a:solidFill>
                    <a:srgbClr val="C00000"/>
                  </a:solidFill>
                  <a:latin typeface="YouandiModern HeadRegular" pitchFamily="18" charset="-127"/>
                  <a:ea typeface="YouandiModern HeadRegular" pitchFamily="18" charset="-127"/>
                </a:rPr>
                <a:t>ENGLISH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368" y="1269342"/>
            <a:ext cx="2847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rgbClr val="C00000"/>
                </a:solidFill>
                <a:latin typeface="YouandiModern HeadRegular" pitchFamily="18" charset="-127"/>
                <a:ea typeface="YouandiModern HeadRegular" pitchFamily="18" charset="-127"/>
              </a:rPr>
              <a:t>Quiz</a:t>
            </a:r>
            <a:r>
              <a:rPr lang="en-US" altLang="ko-KR" sz="3000" b="1" dirty="0" smtClean="0">
                <a:solidFill>
                  <a:srgbClr val="C52D2F"/>
                </a:solidFill>
                <a:latin typeface="YouandiModern HeadRegular" pitchFamily="18" charset="-127"/>
                <a:ea typeface="YouandiModern HeadRegular" pitchFamily="18" charset="-127"/>
              </a:rPr>
              <a:t> </a:t>
            </a:r>
            <a:r>
              <a:rPr lang="en-US" altLang="ko-KR" sz="3000" b="1" dirty="0" smtClean="0">
                <a:solidFill>
                  <a:srgbClr val="C52D2F"/>
                </a:solidFill>
                <a:latin typeface="YouandiModern HeadRegular" pitchFamily="18" charset="-127"/>
                <a:ea typeface="YouandiModern HeadRegular" pitchFamily="18" charset="-127"/>
              </a:rPr>
              <a:t> </a:t>
            </a:r>
            <a:r>
              <a:rPr lang="en-US" altLang="ko-KR" sz="30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English</a:t>
            </a:r>
            <a:endParaRPr lang="en-US" altLang="ko-KR" sz="3000" b="1" dirty="0" smtClean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12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1285860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accent2"/>
                </a:solidFill>
                <a:latin typeface="YouandiModern HeadRegular" pitchFamily="18" charset="-127"/>
                <a:ea typeface="YouandiModern HeadRegular" pitchFamily="18" charset="-127"/>
              </a:rPr>
              <a:t>영어</a:t>
            </a:r>
            <a:r>
              <a:rPr lang="ko-KR" altLang="en-US" sz="5400" b="1" dirty="0" smtClean="0">
                <a:latin typeface="YouandiModern HeadRegular" pitchFamily="18" charset="-127"/>
                <a:ea typeface="YouandiModern HeadRegular" pitchFamily="18" charset="-127"/>
              </a:rPr>
              <a:t>세끼</a:t>
            </a:r>
            <a:endParaRPr lang="en-US" altLang="ko-KR" sz="5400" b="1" dirty="0" smtClean="0">
              <a:latin typeface="YouandiModern HeadRegular" pitchFamily="18" charset="-127"/>
              <a:ea typeface="YouandiModern HeadRegular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217</Words>
  <Application>Microsoft Office PowerPoint</Application>
  <PresentationFormat>화면 슬라이드 쇼(4:3)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22</cp:revision>
  <dcterms:created xsi:type="dcterms:W3CDTF">2015-07-14T06:39:20Z</dcterms:created>
  <dcterms:modified xsi:type="dcterms:W3CDTF">2015-08-19T04:22:58Z</dcterms:modified>
</cp:coreProperties>
</file>