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30" autoAdjust="0"/>
  </p:normalViewPr>
  <p:slideViewPr>
    <p:cSldViewPr>
      <p:cViewPr varScale="1">
        <p:scale>
          <a:sx n="104" d="100"/>
          <a:sy n="104" d="100"/>
        </p:scale>
        <p:origin x="-18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524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91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478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77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094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205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7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59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0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58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06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17D4-8EF4-4ECF-8005-E0EDEAF0FD39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37DA-173C-448B-AD73-B4461A69DF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6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447298"/>
              </p:ext>
            </p:extLst>
          </p:nvPr>
        </p:nvGraphicFramePr>
        <p:xfrm>
          <a:off x="55747" y="61876"/>
          <a:ext cx="902062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9"/>
                <a:gridCol w="2571768"/>
                <a:gridCol w="785248"/>
                <a:gridCol w="2786652"/>
                <a:gridCol w="1000132"/>
                <a:gridCol w="789593"/>
              </a:tblGrid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</a:t>
                      </a:r>
                      <a:r>
                        <a:rPr lang="en-US" altLang="ko-KR" sz="1100" dirty="0" smtClean="0">
                          <a:latin typeface="+mj-lt"/>
                        </a:rPr>
                        <a:t>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>
                    <a:solidFill>
                      <a:srgbClr val="D0D8E8"/>
                    </a:solidFill>
                  </a:tcPr>
                </a:tc>
              </a:tr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화면개요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9424597"/>
              </p:ext>
            </p:extLst>
          </p:nvPr>
        </p:nvGraphicFramePr>
        <p:xfrm>
          <a:off x="56754" y="622948"/>
          <a:ext cx="9020571" cy="58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890"/>
                <a:gridCol w="1790681"/>
              </a:tblGrid>
              <a:tr h="234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   SCREEN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DESCRIPTION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03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46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9424597"/>
              </p:ext>
            </p:extLst>
          </p:nvPr>
        </p:nvGraphicFramePr>
        <p:xfrm>
          <a:off x="56754" y="622948"/>
          <a:ext cx="9020572" cy="58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510"/>
                <a:gridCol w="2505062"/>
              </a:tblGrid>
              <a:tr h="234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   SCREEN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DESCRIPTION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0356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447298"/>
              </p:ext>
            </p:extLst>
          </p:nvPr>
        </p:nvGraphicFramePr>
        <p:xfrm>
          <a:off x="55747" y="61876"/>
          <a:ext cx="902062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9"/>
                <a:gridCol w="2571768"/>
                <a:gridCol w="785248"/>
                <a:gridCol w="2786652"/>
                <a:gridCol w="1000132"/>
                <a:gridCol w="789593"/>
              </a:tblGrid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</a:t>
                      </a:r>
                      <a:r>
                        <a:rPr lang="en-US" altLang="ko-KR" sz="1100" dirty="0" smtClean="0">
                          <a:latin typeface="+mj-lt"/>
                        </a:rPr>
                        <a:t>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FP_DEN_FC_0000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Final Project ;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Daily English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Flow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Chart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solidFill>
                      <a:srgbClr val="D0D8E8"/>
                    </a:solidFill>
                  </a:tcPr>
                </a:tc>
              </a:tr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화면개요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Project : Daily English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 흐름도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595551" y="3133723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오늘의 표현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844" y="1347773"/>
            <a:ext cx="500066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2684" y="1633525"/>
            <a:ext cx="857256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684" y="1066784"/>
            <a:ext cx="857256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5598" y="2981323"/>
            <a:ext cx="71438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우리는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95551" y="2224078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 페이지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90708" y="1633525"/>
            <a:ext cx="857256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메뉴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95551" y="4276731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퀴즈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95551" y="5133987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자유게시판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3347" y="2919409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표현 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347" y="3419475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표현 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95551" y="5848367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dirty="0" smtClean="0">
                <a:solidFill>
                  <a:schemeClr val="tx1"/>
                </a:solidFill>
              </a:rPr>
              <a:t> 공간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43347" y="2438392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회원정보 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43347" y="1938326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포인트 조회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86380" y="2724144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 KOREAN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86380" y="3205161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6380" y="3705227"/>
            <a:ext cx="1000132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유용한 표현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43347" y="4562483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43347" y="4081466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 KOREAN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943347" y="5653102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dirty="0" smtClean="0">
                <a:solidFill>
                  <a:schemeClr val="tx1"/>
                </a:solidFill>
              </a:rPr>
              <a:t> 게시판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43347" y="6134119"/>
            <a:ext cx="1071570" cy="376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카페 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14" idx="3"/>
            <a:endCxn id="15" idx="1"/>
          </p:cNvCxnSpPr>
          <p:nvPr/>
        </p:nvCxnSpPr>
        <p:spPr>
          <a:xfrm>
            <a:off x="642910" y="1535893"/>
            <a:ext cx="329774" cy="2857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4" idx="3"/>
            <a:endCxn id="16" idx="1"/>
          </p:cNvCxnSpPr>
          <p:nvPr/>
        </p:nvCxnSpPr>
        <p:spPr>
          <a:xfrm flipV="1">
            <a:off x="642910" y="1254904"/>
            <a:ext cx="329774" cy="280989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5" idx="3"/>
            <a:endCxn id="21" idx="1"/>
          </p:cNvCxnSpPr>
          <p:nvPr/>
        </p:nvCxnSpPr>
        <p:spPr>
          <a:xfrm>
            <a:off x="1829940" y="1821645"/>
            <a:ext cx="160768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1" idx="2"/>
            <a:endCxn id="18" idx="1"/>
          </p:cNvCxnSpPr>
          <p:nvPr/>
        </p:nvCxnSpPr>
        <p:spPr>
          <a:xfrm rot="16200000" flipH="1">
            <a:off x="2306226" y="2122873"/>
            <a:ext cx="402434" cy="1762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67"/>
          <p:cNvCxnSpPr>
            <a:stCxn id="21" idx="2"/>
            <a:endCxn id="13" idx="1"/>
          </p:cNvCxnSpPr>
          <p:nvPr/>
        </p:nvCxnSpPr>
        <p:spPr>
          <a:xfrm rot="16200000" flipH="1">
            <a:off x="1851404" y="2577695"/>
            <a:ext cx="1312079" cy="1762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67"/>
          <p:cNvCxnSpPr>
            <a:stCxn id="21" idx="2"/>
            <a:endCxn id="22" idx="1"/>
          </p:cNvCxnSpPr>
          <p:nvPr/>
        </p:nvCxnSpPr>
        <p:spPr>
          <a:xfrm rot="16200000" flipH="1">
            <a:off x="1279900" y="3149199"/>
            <a:ext cx="2455087" cy="1762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67"/>
          <p:cNvCxnSpPr>
            <a:stCxn id="21" idx="2"/>
            <a:endCxn id="23" idx="1"/>
          </p:cNvCxnSpPr>
          <p:nvPr/>
        </p:nvCxnSpPr>
        <p:spPr>
          <a:xfrm rot="16200000" flipH="1">
            <a:off x="851272" y="3577827"/>
            <a:ext cx="3312343" cy="1762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67"/>
          <p:cNvCxnSpPr>
            <a:stCxn id="21" idx="2"/>
            <a:endCxn id="26" idx="1"/>
          </p:cNvCxnSpPr>
          <p:nvPr/>
        </p:nvCxnSpPr>
        <p:spPr>
          <a:xfrm rot="16200000" flipH="1">
            <a:off x="494082" y="3935017"/>
            <a:ext cx="4026723" cy="1762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67"/>
          <p:cNvCxnSpPr>
            <a:stCxn id="18" idx="3"/>
            <a:endCxn id="29" idx="1"/>
          </p:cNvCxnSpPr>
          <p:nvPr/>
        </p:nvCxnSpPr>
        <p:spPr>
          <a:xfrm flipV="1">
            <a:off x="3595683" y="2126446"/>
            <a:ext cx="347664" cy="2857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67"/>
          <p:cNvCxnSpPr>
            <a:stCxn id="18" idx="3"/>
            <a:endCxn id="28" idx="1"/>
          </p:cNvCxnSpPr>
          <p:nvPr/>
        </p:nvCxnSpPr>
        <p:spPr>
          <a:xfrm>
            <a:off x="3595683" y="2412198"/>
            <a:ext cx="347664" cy="21431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67"/>
          <p:cNvCxnSpPr>
            <a:stCxn id="13" idx="3"/>
            <a:endCxn id="24" idx="1"/>
          </p:cNvCxnSpPr>
          <p:nvPr/>
        </p:nvCxnSpPr>
        <p:spPr>
          <a:xfrm flipV="1">
            <a:off x="3595683" y="3107529"/>
            <a:ext cx="347664" cy="21431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67"/>
          <p:cNvCxnSpPr>
            <a:stCxn id="13" idx="3"/>
            <a:endCxn id="25" idx="1"/>
          </p:cNvCxnSpPr>
          <p:nvPr/>
        </p:nvCxnSpPr>
        <p:spPr>
          <a:xfrm>
            <a:off x="3595683" y="3321843"/>
            <a:ext cx="347664" cy="2857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67"/>
          <p:cNvCxnSpPr>
            <a:stCxn id="22" idx="3"/>
            <a:endCxn id="34" idx="1"/>
          </p:cNvCxnSpPr>
          <p:nvPr/>
        </p:nvCxnSpPr>
        <p:spPr>
          <a:xfrm flipV="1">
            <a:off x="3595683" y="4269586"/>
            <a:ext cx="347664" cy="19526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67"/>
          <p:cNvCxnSpPr>
            <a:stCxn id="22" idx="3"/>
            <a:endCxn id="33" idx="1"/>
          </p:cNvCxnSpPr>
          <p:nvPr/>
        </p:nvCxnSpPr>
        <p:spPr>
          <a:xfrm>
            <a:off x="3595683" y="4464851"/>
            <a:ext cx="347664" cy="2857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67"/>
          <p:cNvCxnSpPr>
            <a:stCxn id="26" idx="3"/>
            <a:endCxn id="35" idx="1"/>
          </p:cNvCxnSpPr>
          <p:nvPr/>
        </p:nvCxnSpPr>
        <p:spPr>
          <a:xfrm flipV="1">
            <a:off x="3595683" y="5841222"/>
            <a:ext cx="347664" cy="19526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67"/>
          <p:cNvCxnSpPr>
            <a:stCxn id="26" idx="3"/>
            <a:endCxn id="36" idx="1"/>
          </p:cNvCxnSpPr>
          <p:nvPr/>
        </p:nvCxnSpPr>
        <p:spPr>
          <a:xfrm>
            <a:off x="3595683" y="6036487"/>
            <a:ext cx="347664" cy="28575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81091" y="85723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A1000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71566" y="1419211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A1100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41629" y="1987739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24179" y="2909111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41629" y="4052119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7992" y="4905384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A2300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24179" y="566185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A2400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60863" y="1704190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A2010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46575" y="2232831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A2020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65599" y="273289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A2110-a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65599" y="32329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A2110-b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18000" y="5447541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A2410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94187" y="5938854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A2420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25925" y="387590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A2210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425925" y="4375971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A2220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575924" y="278605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A2500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3416320" y="1643050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ⓐⓑⓒⓓⓔⓕⓖⓗⓘⓙⓚⓛⓜⓝ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7774" y="86675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ⓐ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697774" y="147814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ⓑ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3677962" y="179545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ⓒ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683882" y="22955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ⓓ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3674357" y="274319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ⓔ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3674357" y="326231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ⓕ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2336123" y="410492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ⓘ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5011470" y="258126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ⓕ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4998340" y="308133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ⓕ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4998340" y="35692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ⓕ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350410" y="49786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ⓙ</a:t>
            </a:r>
            <a:endParaRPr lang="ko-KR" altLang="en-US" sz="1400" dirty="0"/>
          </a:p>
        </p:txBody>
      </p:sp>
      <p:sp>
        <p:nvSpPr>
          <p:cNvPr id="80" name="직사각형 79"/>
          <p:cNvSpPr/>
          <p:nvPr/>
        </p:nvSpPr>
        <p:spPr>
          <a:xfrm>
            <a:off x="3655307" y="54980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ⓚ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655307" y="59817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ⓚ</a:t>
            </a:r>
            <a:endParaRPr lang="ko-KR" altLang="en-US" sz="1400"/>
          </a:p>
        </p:txBody>
      </p:sp>
      <p:sp>
        <p:nvSpPr>
          <p:cNvPr id="83" name="직사각형 82"/>
          <p:cNvSpPr/>
          <p:nvPr/>
        </p:nvSpPr>
        <p:spPr>
          <a:xfrm>
            <a:off x="1140688" y="27860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ⓛ</a:t>
            </a:r>
            <a:endParaRPr lang="ko-KR" altLang="en-US" sz="1400" dirty="0"/>
          </a:p>
        </p:txBody>
      </p:sp>
      <p:graphicFrame>
        <p:nvGraphicFramePr>
          <p:cNvPr id="216" name="표 215"/>
          <p:cNvGraphicFramePr>
            <a:graphicFrameLocks noGrp="1"/>
          </p:cNvGraphicFramePr>
          <p:nvPr/>
        </p:nvGraphicFramePr>
        <p:xfrm>
          <a:off x="6643702" y="1000104"/>
          <a:ext cx="2376504" cy="545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2019314"/>
              </a:tblGrid>
              <a:tr h="678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 정보를 통한 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계정으로 간편한 회원가입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ⓓ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</a:rPr>
                        <a:t>계정을 통한 로그인 구현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사용자들이 등록한 자료를 통해 문제 선정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추천 및 신뢰성 향상을 위한 알고리즘 필요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기본적 자유 게시판 및 사진 업로드 다운로드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자바스크립트 보안 설정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ⓚ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스터디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모임 공지 및 모집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영어회화 카페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스터디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룸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ⓛ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46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9424597"/>
              </p:ext>
            </p:extLst>
          </p:nvPr>
        </p:nvGraphicFramePr>
        <p:xfrm>
          <a:off x="56754" y="622948"/>
          <a:ext cx="9020572" cy="58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510"/>
                <a:gridCol w="2505062"/>
              </a:tblGrid>
              <a:tr h="234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   SCREEN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DESCRIPTION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0356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447298"/>
              </p:ext>
            </p:extLst>
          </p:nvPr>
        </p:nvGraphicFramePr>
        <p:xfrm>
          <a:off x="55747" y="61876"/>
          <a:ext cx="902062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9"/>
                <a:gridCol w="2571768"/>
                <a:gridCol w="785248"/>
                <a:gridCol w="2786652"/>
                <a:gridCol w="1000132"/>
                <a:gridCol w="789593"/>
              </a:tblGrid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</a:t>
                      </a:r>
                      <a:r>
                        <a:rPr lang="en-US" altLang="ko-KR" sz="1100" dirty="0" smtClean="0">
                          <a:latin typeface="+mj-lt"/>
                        </a:rPr>
                        <a:t>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FP_DEN_A_0001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Final Project ;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Daily English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Flow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Chart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solidFill>
                      <a:srgbClr val="D0D8E8"/>
                    </a:solidFill>
                  </a:tcPr>
                </a:tc>
              </a:tr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화면개요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Project : Daily English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홈화면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3416320" y="1643050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ⓐⓑⓒⓓⓔⓕⓖⓗⓘⓙⓚⓛⓜⓝ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16" name="표 215"/>
          <p:cNvGraphicFramePr>
            <a:graphicFrameLocks noGrp="1"/>
          </p:cNvGraphicFramePr>
          <p:nvPr/>
        </p:nvGraphicFramePr>
        <p:xfrm>
          <a:off x="6643702" y="1000104"/>
          <a:ext cx="2376504" cy="545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2019314"/>
              </a:tblGrid>
              <a:tr h="678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ⓐ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 정보를 통한 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계정으로 간편한 회원가입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ⓓ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사용자들이 등록한 자료를 통해 문제 선정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추천 및 신뢰성 향상을 위한 알고리즘 필요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기본적 자유 게시판 및 사진 업로드 다운로드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자바스크립트 보안 설정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ⓚ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스터디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모임 공지 및 모집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영어회화 카페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스터디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룸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66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ⓛ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패스워드 유효성 검사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계정을 통한 로그인 구현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46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447298"/>
              </p:ext>
            </p:extLst>
          </p:nvPr>
        </p:nvGraphicFramePr>
        <p:xfrm>
          <a:off x="55747" y="61876"/>
          <a:ext cx="902062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9"/>
                <a:gridCol w="2571768"/>
                <a:gridCol w="785248"/>
                <a:gridCol w="2786652"/>
                <a:gridCol w="1000132"/>
                <a:gridCol w="789593"/>
              </a:tblGrid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</a:t>
                      </a:r>
                      <a:r>
                        <a:rPr lang="en-US" altLang="ko-KR" sz="1100" dirty="0" smtClean="0">
                          <a:latin typeface="+mj-lt"/>
                        </a:rPr>
                        <a:t>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화면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페이지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>
                    <a:solidFill>
                      <a:srgbClr val="D0D8E8"/>
                    </a:solidFill>
                  </a:tcPr>
                </a:tc>
              </a:tr>
              <a:tr h="17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화면개요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9424597"/>
              </p:ext>
            </p:extLst>
          </p:nvPr>
        </p:nvGraphicFramePr>
        <p:xfrm>
          <a:off x="56754" y="622948"/>
          <a:ext cx="9020571" cy="58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890"/>
                <a:gridCol w="1790681"/>
              </a:tblGrid>
              <a:tr h="234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   SCREEN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DESCRIPTION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035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46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337</Words>
  <Application>Microsoft Office PowerPoint</Application>
  <PresentationFormat>화면 슬라이드 쇼(4:3)</PresentationFormat>
  <Paragraphs>133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created xsi:type="dcterms:W3CDTF">2015-07-13T00:47:40Z</dcterms:created>
  <dcterms:modified xsi:type="dcterms:W3CDTF">2015-07-14T08:26:26Z</dcterms:modified>
</cp:coreProperties>
</file>