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Condensed Light"/>
      <p:regular r:id="rId16"/>
      <p:bold r:id="rId17"/>
      <p:italic r:id="rId18"/>
      <p:boldItalic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icksan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CondensedLight-bold.fntdata"/><Relationship Id="rId16" Type="http://schemas.openxmlformats.org/officeDocument/2006/relationships/font" Target="fonts/RobotoCondensedLight-regular.fntdata"/><Relationship Id="rId5" Type="http://schemas.openxmlformats.org/officeDocument/2006/relationships/slide" Target="slides/slide1.xml"/><Relationship Id="rId19" Type="http://schemas.openxmlformats.org/officeDocument/2006/relationships/font" Target="fonts/RobotoCondensed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bba49ffa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bba49ff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e253a676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e253a6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b92094b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b92094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3b40d96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3b40d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bba49ffa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bba49ff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ff9a1c6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ff9a1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bba49ffa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bba49ff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bba49ffa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bba49ff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bba49ffa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bba49ff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uinxznuXGQnTEz6aOS9BNbtA0OmLg-SG/view" TargetMode="External"/><Relationship Id="rId4" Type="http://schemas.openxmlformats.org/officeDocument/2006/relationships/image" Target="../media/image12.jpg"/><Relationship Id="rId10" Type="http://schemas.openxmlformats.org/officeDocument/2006/relationships/image" Target="../media/image7.jpg"/><Relationship Id="rId9" Type="http://schemas.openxmlformats.org/officeDocument/2006/relationships/hyperlink" Target="http://drive.google.com/file/d/1EAMhk-w5S9aJ5lXgWGepjZejAZfaAv2q/view" TargetMode="External"/><Relationship Id="rId5" Type="http://schemas.openxmlformats.org/officeDocument/2006/relationships/hyperlink" Target="http://drive.google.com/file/d/1L6lURz3oq0nd5SApwgqk6FkmcYS1Y2U-/view" TargetMode="External"/><Relationship Id="rId6" Type="http://schemas.openxmlformats.org/officeDocument/2006/relationships/image" Target="../media/image2.jpg"/><Relationship Id="rId7" Type="http://schemas.openxmlformats.org/officeDocument/2006/relationships/hyperlink" Target="http://drive.google.com/file/d/1FSsFB_roV_J8MN5dQlQcz0fEMKSv6SWi/view" TargetMode="External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06775" y="20724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Mirror++</a:t>
            </a:r>
            <a:endParaRPr sz="6000"/>
          </a:p>
        </p:txBody>
      </p:sp>
      <p:sp>
        <p:nvSpPr>
          <p:cNvPr id="72" name="Google Shape;72;p12"/>
          <p:cNvSpPr txBox="1"/>
          <p:nvPr/>
        </p:nvSpPr>
        <p:spPr>
          <a:xfrm>
            <a:off x="1306775" y="3122400"/>
            <a:ext cx="49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Qurrat Ulain and Annoor Rahman</a:t>
            </a:r>
            <a:endParaRPr b="1" sz="2000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165475" y="322251"/>
            <a:ext cx="68580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MVPs</a:t>
            </a:r>
            <a:endParaRPr sz="300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1165475" y="1174125"/>
            <a:ext cx="696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Have higher quality hardware components such as microphones, cameras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Add companion application on smartphone for easier IoT device integration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Add security camera integrations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A5A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4294967295" type="subTitle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Introduction</a:t>
            </a:r>
            <a:endParaRPr sz="3000"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278275" y="1140125"/>
            <a:ext cx="70152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icksand"/>
              <a:buChar char="○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Smart mirror aimed toward people with different forms and levels of disabilities.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Quicksand"/>
              <a:buChar char="○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Perform operations based on gestures and voice control, depending on user preference.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Quicksand"/>
              <a:buChar char="○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It will extend functions already available on smart devices and make them more accessible.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icksand"/>
              <a:buChar char="○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It will also be able to automate existing IoT devices like lights and outlets.</a:t>
            </a:r>
            <a:endParaRPr sz="2200">
              <a:solidFill>
                <a:srgbClr val="66787E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165475" y="173513"/>
            <a:ext cx="6858000" cy="7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Need / Opportunity</a:t>
            </a:r>
            <a:endParaRPr sz="3000"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265875" y="1189150"/>
            <a:ext cx="70152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icksand"/>
              <a:buChar char="○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Market for people that unable to utilize smart assistants such as Google Assistant, Amazon Alexa or Apple’s Siri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Quicksand"/>
              <a:buChar char="○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evice that can replicate some of the smart assistant features using gestures while also maintaining the voice command features of original smart devices.</a:t>
            </a:r>
            <a:endParaRPr sz="18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Quicksand"/>
              <a:buChar char="○"/>
            </a:pPr>
            <a:r>
              <a:rPr lang="en"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The device can also be used by people who simply want a smart mirror that they can obtain data and automate things with.</a:t>
            </a:r>
            <a:endParaRPr sz="2200">
              <a:solidFill>
                <a:srgbClr val="66787E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Widgets and their Purpose</a:t>
            </a:r>
            <a:endParaRPr sz="3000"/>
          </a:p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2723925" y="960525"/>
            <a:ext cx="5889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Simple widgets that are a staple for smart devices, allow users to plan ahead for their day accordingly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Customizable (flashing vs noise) Useful for people if they need something that is eye catching and brightens up the room, and also isn’t easy to snooze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Ease of use, can control devices while getting dressed with a simple </a:t>
            </a:r>
            <a:r>
              <a:rPr lang="en" sz="1800"/>
              <a:t>command or gesture</a:t>
            </a:r>
            <a:endParaRPr sz="1800"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25" y="2378925"/>
            <a:ext cx="989263" cy="113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425" y="1347999"/>
            <a:ext cx="1006225" cy="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898" y="1121661"/>
            <a:ext cx="1160525" cy="83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538" y="3664900"/>
            <a:ext cx="798050" cy="12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Design</a:t>
            </a:r>
            <a:endParaRPr sz="3000"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63" y="1053475"/>
            <a:ext cx="5130675" cy="38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075975" y="53659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Technology Used</a:t>
            </a:r>
            <a:endParaRPr sz="30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96" y="827834"/>
            <a:ext cx="872708" cy="87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997" y="4051773"/>
            <a:ext cx="872699" cy="8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976" y="1803575"/>
            <a:ext cx="939720" cy="87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172825" y="1010225"/>
            <a:ext cx="112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Kivy</a:t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172825" y="1985975"/>
            <a:ext cx="13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OpenCV</a:t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172825" y="4234175"/>
            <a:ext cx="118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Python</a:t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5963" y="2842275"/>
            <a:ext cx="939725" cy="9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2139300" y="3058175"/>
            <a:ext cx="186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MediaPipe</a:t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1613" y="1031962"/>
            <a:ext cx="939725" cy="9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8625" y="2301099"/>
            <a:ext cx="8727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622" y="3503223"/>
            <a:ext cx="872699" cy="8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427650" y="1247875"/>
            <a:ext cx="287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Google Calendar API</a:t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427650" y="2483500"/>
            <a:ext cx="303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OpenWeatherMap API</a:t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427650" y="3719125"/>
            <a:ext cx="270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SpeechRecognition</a:t>
            </a:r>
            <a:endParaRPr sz="21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Architecture</a:t>
            </a:r>
            <a:endParaRPr sz="3000"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009874"/>
            <a:ext cx="7129632" cy="394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143000" y="322226"/>
            <a:ext cx="6858000" cy="6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 of Gestures and Commands</a:t>
            </a:r>
            <a:endParaRPr sz="3000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165475" y="1489325"/>
            <a:ext cx="34263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 your palm as a cursor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Close palm to select using cursor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Peace sign to go to the home page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Point left from home to get to main menu</a:t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4716575" y="1489325"/>
            <a:ext cx="3426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Start commands with “Mirror + command”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Navigate pages by simply stating them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Control on/off devices using “Toggle + device”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“Turn On/Off </a:t>
            </a:r>
            <a:r>
              <a:rPr lang="en"/>
              <a:t>Gestures”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“Screen off”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054975" y="1200975"/>
            <a:ext cx="1527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Gestures</a:t>
            </a:r>
            <a:endParaRPr i="1"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954775" y="1200975"/>
            <a:ext cx="2830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Voice Commands</a:t>
            </a:r>
            <a:endParaRPr i="1"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Live Demo / Videos</a:t>
            </a:r>
            <a:endParaRPr sz="3000"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0" title="lightGestur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424" y="1295362"/>
            <a:ext cx="1944451" cy="345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 title="gesturesvi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00" y="1295363"/>
            <a:ext cx="1944451" cy="345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 title="voicevid2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6950" y="1295337"/>
            <a:ext cx="1944451" cy="345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 title="20220408_043855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9477" y="1321012"/>
            <a:ext cx="2073472" cy="34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