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B6D69-A090-D0DC-DEA8-D28988F2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4681C-F0BA-FF29-0CFA-0CF3DF6C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F8AF8-0932-CDC0-E948-EDB34AD2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502D-BFCD-15A7-1E86-CE719C2D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71A36-B572-5415-06D0-8D547F8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1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E812B-5772-A64B-922C-8EB5EBBD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D3637A-1E07-47A1-7DAE-0CDF05D2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B69A1-F5AB-45DB-AEF3-930CA0EC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5B528-1F99-4FFA-8AB7-4AE0B160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E6945-6333-E210-9329-010C486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36BD79-5355-C0C9-DB04-07D8AA9A8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A4C5F6-EB75-E8F5-7382-FDBB5B91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F6D2B-AF57-AEBE-6067-34CEA89A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E0A91-85A9-FB21-ADED-BEE1970F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561D6-65DE-8A38-B236-4173445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4FE06-8494-3F8C-CA49-87C8F6C9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CA283-EF67-1FCB-BECE-E75D766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D355C-68D7-461C-5D7C-BDEA09CA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C61E-CC5B-F85C-B44D-DDAD121A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FB38E-4623-5AD0-DA1F-206BE82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59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92BC6-A53A-E0E9-2DD9-A8CCA7B6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2AA7-EFAF-BAF9-AB28-6B781069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45659-919B-CE0D-C347-CEEDCBE2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CA5F2-AF8C-71F1-ADE5-12AF0F4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9E7F1-FDDE-4C4B-4E94-1BD7092E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3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D8630-52AE-0414-1E1F-5A234B1C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125C-BB92-6066-0FEF-68C57FDE1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F6419F-9038-7C68-891A-75488438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3206B-A99B-DC89-133F-9509E20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CAD04F-79C8-2F8B-6E99-08742E0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76E55A-F5D1-C75D-36E8-EE5DC900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24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D7AA-1B64-C64B-58EB-335B2156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435B8-48E0-151A-EAFC-BAD5B72B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E0ECEE-FA37-4D49-D5A0-571769E7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931BA8-11D5-FF24-1930-7DD0B5F50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CFD1B-BCC7-F5B6-516F-6F3C5364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A60276-E678-10A4-84ED-407363EC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0FD254-0928-8D26-98D1-2B704ED4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526AD-DEC2-5E10-0D30-E17F59F5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529D-06F9-149A-7BBE-C7FACF49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B4F3F0-32C6-2AEB-CCF0-4A44AB98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A0727F-7CF6-4F59-F379-210D943C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A2664-3F5A-4650-5F17-E5145AC0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7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C6CD73-A564-D556-ABD4-8B8FCF85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DB633-816B-D661-3622-1B3BA2AE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DB17D-B472-66FD-6F00-2F3CE21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D1EB-3EE7-E041-D616-C05EF268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F0CA54-362F-7AAD-C53E-3B699B8E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5B5AA2-7D37-A0C5-8DA1-24B0C474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0F758-AB5F-C384-5C8F-BE419BA9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72B600-EC3A-9AFA-609B-49830807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2D88D6-5408-505D-272B-60E2E806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383AA-6367-15CA-663A-0BC767BE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CFA8FF-669F-1667-BACE-6868D3750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62D655-EB04-3B20-B42A-0AF72330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EEAFC1-C68C-B11B-B377-AC654100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081A4A-2545-64EC-56F9-CC414DE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C3898-0D44-836A-725D-C336E33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A422E-22B0-5278-B240-68620956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26D21-F034-7C56-65C8-3AA79DA6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F7D9A-55CD-D0C8-F493-8BD26F5C5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25F8-2AFB-4708-A3C8-4817B1945E05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AFFCC-6B83-5812-29F3-2236430E9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6EE91-5EBD-6C1B-5E09-87332BF9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EB54-A474-444F-A74C-4060231A1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8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C99BECF-4DE2-5051-967D-C276EE2F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81625"/>
            <a:ext cx="9144000" cy="666750"/>
          </a:xfrm>
        </p:spPr>
        <p:txBody>
          <a:bodyPr/>
          <a:lstStyle/>
          <a:p>
            <a:r>
              <a:rPr lang="de-DE" dirty="0"/>
              <a:t>Louis Zimmermann, Emilia </a:t>
            </a:r>
            <a:r>
              <a:rPr lang="de-DE" dirty="0" err="1"/>
              <a:t>Blättel</a:t>
            </a:r>
            <a:r>
              <a:rPr lang="de-DE" dirty="0"/>
              <a:t>, Anna Huttner</a:t>
            </a:r>
          </a:p>
        </p:txBody>
      </p:sp>
      <p:pic>
        <p:nvPicPr>
          <p:cNvPr id="1026" name="Picture 2" descr="C++ – Wikipedia">
            <a:extLst>
              <a:ext uri="{FF2B5EF4-FFF2-40B4-BE49-F238E27FC236}">
                <a16:creationId xmlns:a16="http://schemas.microsoft.com/office/drawing/2014/main" id="{095A03FD-16A3-9953-ED73-32DFD2D9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49" y="371475"/>
            <a:ext cx="3950701" cy="443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7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EFE03-DAD4-90E3-FDCA-BCB203748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06972-9540-A474-A5A7-B15CE9FEC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C++ has a complex syntax, especially when dealing with low-level operations and memory management. It has a broad range of features and supports both procedural and object-oriented programming.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0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DF143BF-BD83-2EEC-2551-0238D9F5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963514"/>
            <a:ext cx="4609322" cy="2930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0B3F5A-5938-A831-1F72-8D51BB03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61" y="1942931"/>
            <a:ext cx="7144139" cy="29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1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32132A-EF5B-295A-1D77-B3D2A54D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9" y="1853506"/>
            <a:ext cx="5052313" cy="31509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9E7E2F-6769-96CB-6725-CF4C109A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59" y="2529496"/>
            <a:ext cx="6596362" cy="17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2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11A9B-2837-B8EC-E295-E06E738D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156CDC8-8E22-7904-6F13-BE341F70F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8" y="284007"/>
            <a:ext cx="6904653" cy="6196680"/>
          </a:xfrm>
        </p:spPr>
      </p:pic>
    </p:spTree>
    <p:extLst>
      <p:ext uri="{BB962C8B-B14F-4D97-AF65-F5344CB8AC3E}">
        <p14:creationId xmlns:p14="http://schemas.microsoft.com/office/powerpoint/2010/main" val="113926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AF9E7-F4F1-E39C-777A-B43E5715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Curve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5CD1A-7A26-069C-FD5A-55BC3FEE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C++ has a steeper learning curve due to its complexity and low-level features.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overwhelming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at least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1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F4F99-EE8F-18CE-68B4-B5298562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0"/>
            <a:ext cx="3935413" cy="1250302"/>
          </a:xfrm>
        </p:spPr>
        <p:txBody>
          <a:bodyPr>
            <a:normAutofit/>
          </a:bodyPr>
          <a:lstStyle/>
          <a:p>
            <a:r>
              <a:rPr lang="de-DE" sz="4000" b="1" dirty="0"/>
              <a:t>Industry Adoption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97930-50E2-7B9C-A6B8-9359E67B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Embedded Systems</a:t>
            </a:r>
          </a:p>
          <a:p>
            <a:r>
              <a:rPr lang="de-DE" dirty="0"/>
              <a:t>Game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/>
              <a:t>High-performance Computing</a:t>
            </a:r>
          </a:p>
          <a:p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requiring</a:t>
            </a:r>
            <a:r>
              <a:rPr lang="de-DE" dirty="0"/>
              <a:t> </a:t>
            </a:r>
            <a:r>
              <a:rPr lang="de-DE" dirty="0" err="1"/>
              <a:t>substancial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power </a:t>
            </a:r>
          </a:p>
          <a:p>
            <a:r>
              <a:rPr lang="de-DE" dirty="0"/>
              <a:t>Banking </a:t>
            </a:r>
            <a:r>
              <a:rPr lang="de-DE" dirty="0" err="1"/>
              <a:t>Applications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26AAC5-EC70-DB14-FFF6-8551A3AF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2" y="2103111"/>
            <a:ext cx="3282043" cy="37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17970-2474-5672-6687-5C447145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E44F3-F435-295D-4CCF-B32163EC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ist </a:t>
            </a:r>
            <a:r>
              <a:rPr lang="de-DE" dirty="0" err="1"/>
              <a:t>relatibely</a:t>
            </a:r>
            <a:r>
              <a:rPr lang="de-DE" dirty="0"/>
              <a:t> </a:t>
            </a:r>
            <a:r>
              <a:rPr lang="de-DE" b="1" dirty="0"/>
              <a:t>high </a:t>
            </a:r>
            <a:r>
              <a:rPr lang="de-DE" b="1" dirty="0" err="1"/>
              <a:t>performance</a:t>
            </a:r>
            <a:endParaRPr lang="de-DE" b="1" dirty="0"/>
          </a:p>
          <a:p>
            <a:r>
              <a:rPr lang="de-DE" dirty="0"/>
              <a:t>Low-level Features: </a:t>
            </a:r>
            <a:r>
              <a:rPr lang="de-DE" dirty="0" err="1"/>
              <a:t>fine-grained</a:t>
            </a:r>
            <a:r>
              <a:rPr lang="de-DE" dirty="0"/>
              <a:t> </a:t>
            </a:r>
            <a:r>
              <a:rPr lang="de-DE" b="1" dirty="0" err="1"/>
              <a:t>control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  <a:p>
            <a:r>
              <a:rPr lang="de-DE" dirty="0"/>
              <a:t>Development </a:t>
            </a:r>
            <a:r>
              <a:rPr lang="de-DE" b="1" dirty="0" err="1"/>
              <a:t>speed</a:t>
            </a:r>
            <a:endParaRPr lang="de-DE" b="1" dirty="0"/>
          </a:p>
          <a:p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maintenence</a:t>
            </a:r>
            <a:r>
              <a:rPr lang="de-DE" dirty="0"/>
              <a:t> </a:t>
            </a:r>
          </a:p>
          <a:p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b="1" dirty="0"/>
              <a:t>Close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hardware</a:t>
            </a:r>
            <a:r>
              <a:rPr lang="de-DE" dirty="0"/>
              <a:t>: </a:t>
            </a:r>
            <a:r>
              <a:rPr lang="de-DE" dirty="0" err="1"/>
              <a:t>Faster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</vt:lpstr>
      <vt:lpstr>PowerPoint-Präsentation</vt:lpstr>
      <vt:lpstr>Syntax</vt:lpstr>
      <vt:lpstr>PowerPoint-Präsentation</vt:lpstr>
      <vt:lpstr>PowerPoint-Präsentation</vt:lpstr>
      <vt:lpstr>Support</vt:lpstr>
      <vt:lpstr>Learning Curve</vt:lpstr>
      <vt:lpstr>Industry Adoption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Huttner</dc:creator>
  <cp:lastModifiedBy>Anna Huttner</cp:lastModifiedBy>
  <cp:revision>1</cp:revision>
  <dcterms:created xsi:type="dcterms:W3CDTF">2023-11-28T16:15:00Z</dcterms:created>
  <dcterms:modified xsi:type="dcterms:W3CDTF">2023-11-28T20:51:17Z</dcterms:modified>
</cp:coreProperties>
</file>