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Baker" initials="JB" lastIdx="1" clrIdx="0">
    <p:extLst>
      <p:ext uri="{19B8F6BF-5375-455C-9EA6-DF929625EA0E}">
        <p15:presenceInfo xmlns:p15="http://schemas.microsoft.com/office/powerpoint/2012/main" userId="James Ba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22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1T08:41:49.115" idx="1">
    <p:pos x="4799" y="1065"/>
    <p:text>Image retrieved on 1 April 2020 from https://commons.wikimedia.org/wiki/File:St_David%27s_Cathedral_and_Bishop%27s_Palace_-_geograph.org.uk_-_774149.jpg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7C326-0F17-7B4B-BABC-798DDEE5AA4D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070F-0240-3842-A419-FF528CFC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070F-0240-3842-A419-FF528CFCC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553B-84A2-A94E-91E8-E9DCF2BB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F7D67-9168-EB4F-BA36-C637C5E0A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2F45-E3E0-DB4D-8FD0-204C2046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A97E-9857-B54B-84A6-DF7BBA4D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9636-474B-BE40-81B2-7D5EF4FF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C6D-CDD7-634E-9934-FB88DF7D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40E5-6119-BF4E-B731-4737561A3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C27F-5A30-EB44-BB02-5A4339D3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2B5B-1EB6-664F-B331-4F5EE23C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71F9-6766-6D48-8BD2-E639643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54F44-4D2C-934E-A04A-0FC3E7C9E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89261-194B-9148-A1CF-9D47CC81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412D-75A4-AA48-9294-F30E0704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7C72-1AB0-334E-AE51-F4397FCA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2E95-BA20-244F-8D54-AF84D28C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0AB2-0AE7-7949-8BD7-DA327258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7AFE-DAF4-084C-A4A1-75FF7ED8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6BD2-7540-394A-B980-0F4AF2F6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9599-A093-7A4F-A5F4-8466323E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3726-4A7F-954E-8544-DA9C20F5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B816-FB07-BA49-8820-03281599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DBCE-F501-CA41-8649-971AB384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70B4-7333-5949-A764-614088A9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DC4D-B222-AD44-B56A-07CB574F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9518-4960-CF41-9DA7-5233D916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620-B47F-CE4F-BC1D-F108E002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2D43-2F09-8342-9AA9-97EADC955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B57C-27F7-944F-925F-179515C10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D431D-4505-244A-9B5B-E2B5E536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38FCC-C9EB-8242-81DB-149B8B26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AA550-A2D1-B046-BDD4-CE8E0310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6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164B-BE70-AD4E-AE7E-5692B305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4254-AC94-1A45-BE4D-3DEBAA40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0AADB-4252-9F4E-978C-198D327E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BC2CE-D8A5-3B43-8296-6797DE68B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997B-F95F-2B4D-ABBC-EE4AA2048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110BF-9A4C-9541-87C8-48B488B9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D8F17-2235-9E44-AA98-27236DF1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BEE52-B4B6-EF4E-A034-6707E1D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F301-9192-7143-AD78-06DDD90C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E5831-42E6-6846-9020-597BA497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D67FE-DA88-7C41-837D-1A802B23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C40AC-9B96-D143-98D9-918E4FFA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D2789-A79B-104C-AFD3-630A7595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F170A-A065-674E-9C66-C82EE3F1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EED18-5441-3F45-BF80-734F957B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5BD7-C02F-1A41-A149-1A34957C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71DC-8E28-4740-A4DD-7CADCA5A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C0CEB-F42F-9F4B-B661-B64E258F8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95C8-414F-6245-8EB0-1A580E61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AEF81-1E91-0442-88B9-EFC7356B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E2F03-C08F-2A4E-8684-7C1865E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D1B5-3C6A-E34F-9FA8-B6B3A710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AE576-E618-8647-9EB3-1888F4D5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2A12-10B6-4146-8108-88283F17E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38F34-89D7-AD4E-92EF-B6048ED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11B6-8BA6-D94A-AD0D-C1A15593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51D1-78CD-7449-A87B-D9137DD2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0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2F1D3-504D-7D42-AD64-0B333F3C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8A47-B4CF-6D47-BF1F-4CBD76EE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3A7B-E8D2-534F-8E43-AEEF6A844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782E-6B9A-8D49-8C41-BC735B2FEC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09C2-9D89-3145-8E8B-D89EA4D69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FC6A-E74C-9B4B-BDB3-3060C75B1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22C-2AFD-AA44-AB65-81618A8F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2.0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4AF9-34A3-994B-9413-33D889C04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302C0-239C-EB44-8218-CA55D1DB3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test document, with multiple slides, images, text, notes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55042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C94B-384C-994F-AC91-CC0D932F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David’s Cathedral and Bishop’s Palace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14D66-4FC0-9440-A93C-A2715C69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79491" cy="4523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CE269-5871-424C-864E-C8DE113D12DD}"/>
              </a:ext>
            </a:extLst>
          </p:cNvPr>
          <p:cNvSpPr txBox="1"/>
          <p:nvPr/>
        </p:nvSpPr>
        <p:spPr>
          <a:xfrm>
            <a:off x="7786255" y="1690688"/>
            <a:ext cx="356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Alan Thomas / </a:t>
            </a:r>
            <a:r>
              <a:rPr lang="en-GB" i="1" dirty="0"/>
              <a:t>St David’s Cathedral and Bishop’s Palace</a:t>
            </a:r>
            <a:r>
              <a:rPr lang="en-GB" dirty="0"/>
              <a:t> / </a:t>
            </a:r>
            <a:r>
              <a:rPr lang="en-GB" dirty="0">
                <a:hlinkClick r:id="rId3"/>
              </a:rPr>
              <a:t>CC BY-SA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Document</vt:lpstr>
      <vt:lpstr>St David’s Cathedral and Bishop’s Palace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</dc:title>
  <dc:creator>James Baker</dc:creator>
  <cp:lastModifiedBy>James Baker</cp:lastModifiedBy>
  <cp:revision>1</cp:revision>
  <dcterms:created xsi:type="dcterms:W3CDTF">2020-04-01T07:36:40Z</dcterms:created>
  <dcterms:modified xsi:type="dcterms:W3CDTF">2020-04-01T07:42:31Z</dcterms:modified>
</cp:coreProperties>
</file>