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4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5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6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57" r:id="rId4"/>
    <p:sldId id="258" r:id="rId5"/>
    <p:sldId id="259" r:id="rId6"/>
    <p:sldId id="271" r:id="rId7"/>
    <p:sldId id="260" r:id="rId8"/>
    <p:sldId id="262" r:id="rId9"/>
    <p:sldId id="261" r:id="rId10"/>
    <p:sldId id="263" r:id="rId11"/>
    <p:sldId id="276" r:id="rId12"/>
    <p:sldId id="277" r:id="rId13"/>
    <p:sldId id="264" r:id="rId14"/>
    <p:sldId id="265" r:id="rId15"/>
    <p:sldId id="266" r:id="rId16"/>
    <p:sldId id="267" r:id="rId17"/>
    <p:sldId id="268" r:id="rId18"/>
    <p:sldId id="269" r:id="rId19"/>
    <p:sldId id="272" r:id="rId20"/>
    <p:sldId id="273" r:id="rId21"/>
    <p:sldId id="275" r:id="rId22"/>
    <p:sldId id="274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39:58.0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4742 928 24575,'-1'-6'0,"1"0"0,-1 1 0,-1-1 0,1 1 0,-1 0 0,1-1 0,-2 1 0,1 0 0,-1 0 0,1 0 0,-1 0 0,0 1 0,-1-1 0,1 1 0,-9-8 0,-6-5 0,-1 1 0,-29-18 0,12 8 0,-202-144 0,88 65 0,126 90 0,-1 1 0,0 1 0,-53-18 0,31 12 0,-4-8 0,41 21 0,0 0 0,-1 1 0,1 0 0,-22-6 0,-16-3 0,1-1 0,-85-42 0,115 50 0,0 1 0,-1 1 0,0 0 0,-24-2 0,1-1 0,30 5 0,-178-31 0,153 28 0,2-2 0,-51-17 0,58 16 0,0 1 0,-1 1 0,0 1 0,-53-4 0,56 8 0,-1-1 0,-30-8 0,5 1 0,-56-13 0,75 14 0,0 2 0,0 2 0,-55-4 0,-682 11 0,754-1 0,1 1 0,0 0 0,0 1 0,0 1 0,0 0 0,-19 8 0,-35 11 0,51-18 0,1 1 0,0 0 0,0 1 0,0 1 0,1 0 0,-15 12 0,0-3 0,-46 19 0,-23 12 0,-12 14 0,72-43 0,1 2 0,1 1 0,1 2 0,1 2 0,-32 31 0,-53 39 0,57-33 0,22-24 0,2 2 0,-45 61 0,63-69 0,2 1 0,1 1 0,-20 56 0,27-64 0,3-6 0,-6 11 0,2 1 0,1 0 0,-12 61 0,12-35 0,6-37 0,1 0 0,-2 34 0,4-29 0,-12 55 0,4-32 0,-1 8 0,6-32 0,0 1 0,-1 46 0,4 9 0,6 128 0,22-77 0,-21-101 0,1 0 0,2-1 0,1-1 0,1 1 0,1-1 0,25 43 0,37 91 0,-14-38 0,-53-113 0,0 1 0,-1 0 0,-1 0 0,-1 0 0,4 25 0,0 1 0,-2-21 0,-2-10 0,-1 0 0,-1 0 0,1 0 0,0 16 0,-2-25 0,0 0 0,0 1 0,-1-1 0,1 1 0,0-1 0,0 1 0,0-1 0,0 0 0,0 1 0,0-1 0,-1 1 0,1-1 0,0 0 0,0 1 0,-1-1 0,1 0 0,0 1 0,0-1 0,-1 0 0,1 0 0,0 1 0,-1-1 0,1 0 0,-1 0 0,1 1 0,0-1 0,-1 0 0,1 0 0,-1 0 0,1 0 0,0 0 0,-1 0 0,1 1 0,-1-1 0,1 0 0,0 0 0,-1 0 0,1 0 0,-1-1 0,-24-7 0,-16-20 0,-93-123 0,-153-133 0,282 279 0,0 0 0,1 0 0,-1 0 0,1-1 0,1 1 0,-1-1 0,1 0 0,0-1 0,-3-7 0,6 13 0,0 1 0,0 0 0,0-1 0,0 1 0,0 0 0,0-1 0,0 1 0,0-1 0,0 1 0,0 0 0,1-1 0,-1 1 0,0 0 0,0-1 0,0 1 0,0 0 0,0-1 0,1 1 0,-1 0 0,0-1 0,0 1 0,1 0 0,-1 0 0,0-1 0,1 1 0,-1 0 0,0 0 0,0 0 0,1-1 0,-1 1 0,0 0 0,1 0 0,-1 0 0,1 0 0,-1 0 0,0-1 0,1 1 0,-1 0 0,0 0 0,1 0 0,-1 0 0,1 0 0,-1 0 0,0 1 0,1-1 0,-1 0 0,0 0 0,1 0 0,-1 0 0,0 0 0,1 0 0,-1 1 0,0-1 0,1 0 0,-1 0 0,0 0 0,1 1 0,-1-1 0,0 0 0,0 0 0,1 1 0,27 16 0,-24-14 0,18 10 0,0 1 0,-1 0 0,-1 2 0,-1 0 0,31 33 0,-43-41 0,1 0 0,0-1 0,0 0 0,13 8 0,-13-10 0,0 0 0,-1 1 0,0 0 0,0 0 0,-1 1 0,11 12 0,-5-3 0,1-2 0,0 0 0,1 0 0,1-2 0,0 0 0,30 19 0,-21-15 0,41 37 0,-48-37 0,6 8 0,42 31 0,-65-55 0,1 0 0,-1-1 0,1 1 0,-1 0 0,1 0 0,-1-1 0,1 1 0,-1 0 0,1 0 0,-1-1 0,0 1 0,1-1 0,-1 1 0,0 0 0,1-1 0,-1 1 0,0-1 0,1 1 0,-1-1 0,0 1 0,0 0 0,0-1 0,1 1 0,-1-1 0,0 1 0,0-1 0,0 0 0,0 1 0,0-1 0,0 1 0,0-1 0,0 1 0,0-1 0,0 1 0,0-1 0,0 1 0,-1-1 0,1 0 0,1-27 0,-1 28 0,-1-37 0,1-27 0,-3 0 0,-12-68 0,7 73-13,3 0 0,6-114-1,1 68-1311,-2 82-5501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3:31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99 24575,'1'10'0,"0"0"0,1 0 0,0 0 0,6 15 0,2 10 0,7 37 0,-7-33 0,-1 1 0,-2 0 0,3 75 0,-9 6 0,-4 114 0,-1-205 0,-2 0 0,-1-1 0,-14 36 0,12-41 0,2 1 0,0 0 0,2 1 0,-5 50 0,10 15 0,2-103 0,0-1 0,1 0 0,0 1 0,1 0 0,0 0 0,1 0 0,7-13 0,-4 9 0,-1 0 0,0 0 0,-2 0 0,0-1 0,-1 0 0,3-19 0,-6-90 0,-2 79 0,2-1 0,12-87 0,-6 91 0,-3-1 0,-2 0 0,-4-58 0,2-66 0,11 112 0,-7 44 0,-1 0 0,-1 0 0,0 0 0,-1-26 0,-1 36 0,0 0 0,-1 0 0,1-1 0,-1 1 0,0 0 0,0 0 0,0 0 0,0 0 0,-1 0 0,1 0 0,-1 1 0,0-1 0,0 0 0,0 1 0,0-1 0,0 1 0,0 0 0,-1 0 0,1 0 0,-1 0 0,0 0 0,0 0 0,1 1 0,-7-3 0,-34-12-28,32 13-163,0-1 0,0 0 0,1-1 0,-1 0 0,1 0 0,-17-13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3:32.8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98 1 24575,'-2'0'0,"-1"1"0,1-1 0,0 1 0,0 0 0,-1 0 0,1 0 0,0 0 0,0 0 0,0 0 0,0 1 0,0-1 0,1 1 0,-1-1 0,0 1 0,1 0 0,-1-1 0,1 1 0,-1 0 0,-1 3 0,-25 46 0,21-36 0,4-10 0,0 1 0,0-1 0,1 0 0,-1 1 0,1-1 0,1 1 0,-1 0 0,1 0 0,0-1 0,0 1 0,1 0 0,0 0 0,0 0 0,1 8 0,1-8 0,0 0 0,0-1 0,1 0 0,0 1 0,0-1 0,0 0 0,0 0 0,1-1 0,0 1 0,0-1 0,0 1 0,1-1 0,-1-1 0,6 4 0,4 4 0,1-1 0,0 0 0,17 7 0,-27-14 0,0-1 0,1 1 0,-1-1 0,0-1 0,1 1 0,-1-1 0,1 0 0,-1 0 0,1-1 0,0 1 0,-1-1 0,1-1 0,9 0 0,-13 0 0,0 0 0,0 0 0,0 0 0,-1 0 0,1 0 0,0-1 0,0 1 0,-1 0 0,1-1 0,-1 1 0,1-1 0,-1 0 0,0 0 0,1 1 0,-1-1 0,0 0 0,0 0 0,0 0 0,-1 0 0,1 0 0,0 0 0,0-3 0,7-56 0,-4 26 0,-2 28 0,-1 0 0,1 0 0,-1 0 0,-1-1 0,1 1 0,-1 0 0,-1 0 0,1 0 0,-4-12 0,3 15 0,0 1 0,-1 0 0,0 0 0,0 0 0,0 0 0,0 1 0,0-1 0,0 0 0,-1 1 0,0 0 0,1-1 0,-1 1 0,0 0 0,0 1 0,0-1 0,0 0 0,0 1 0,0-1 0,-1 1 0,1 0 0,0 0 0,-5 0 0,-16-4-1365,2 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37:42.4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4403 307 24575,'-115'2'0,"-126"-5"0,172-9 0,51 7 0,0 2 0,-30-3 0,-4 2 0,-93-20 0,13 1 0,113 20 0,1-1 0,0-1 0,-21-9 0,19 7 0,1 1 0,-26-5 0,-107-15 0,84 15 0,42 6 0,-1 1 0,-30-1 0,19 3 0,-60-12 0,31 4 0,1-1 0,40 6 0,-1 1 0,-32-1 0,30 6 0,-1-2 0,1-2 0,-47-8 0,48 6 0,0 1 0,-1 2 0,0 0 0,-34 4 0,-54-2 0,-11-24 0,45 11 0,61 8 0,0 1 0,-28-1 0,-298 4 0,162 2 0,161 1 0,1 1 0,-1 1 0,1 1 0,-32 11 0,-19 5 0,40-12 0,1 2 0,-50 24 0,52-21 0,7-4 0,2 1 0,-1 1 0,1 1 0,1 2 0,0 0 0,1 1 0,-21 21 0,6-3 0,20-20 0,0 1 0,-18 24 0,-65 90 0,69-87 0,-63 98 0,1 21 0,62-106 0,19-37 0,1 0 0,-9 24 0,18-39 0,-9 23 0,1 1 0,-11 54 0,-6 71 0,15-84 0,6-42 0,1 1 0,-1 31 0,5-56 0,-1 19 0,0-1 0,2 0 0,0 1 0,1-1 0,1 0 0,1 0 0,1 0 0,15 38 0,-14-42 0,0 1 0,-1 0 0,5 34 0,-2-9 0,5 8 0,38 88 0,-23-65 0,-27-72 0,-1-1 0,0 0 0,1 1 0,-1-1 0,0 1 0,1-1 0,-1 1 0,0-1 0,0 1 0,0-1 0,1 1 0,-1-1 0,0 1 0,0-1 0,0 1 0,0-1 0,0 1 0,0-1 0,0 1 0,0-1 0,0 1 0,0-1 0,0 1 0,-1-1 0,1 1 0,0-1 0,0 1 0,0-1 0,-1 1 0,1-1 0,0 1 0,0-1 0,-1 1 0,1-1 0,0 0 0,-1 1 0,1-1 0,-1 0 0,1 1 0,-1-1 0,-23-7 0,-25-25 0,32 17 0,0 0 0,-1 2 0,-1 0 0,0 1 0,-31-14 0,41 21 0,0 1 0,1-2 0,0 1 0,0-1 0,1-1 0,-11-10 0,11 10 0,0 0 0,-1 0 0,0 1 0,0 0 0,-18-9 0,156 114 0,-2 3 0,20 4 0,-120-75 0,-26-28 0,0 1 0,1-1 0,-1 0 0,1 0 0,-1 0 0,1 0 0,0 0 0,0 0 0,0-1 0,1 0 0,-1 1 0,1-1 0,-1 0 0,1-1 0,0 1 0,-1-1 0,7 2 0,-8-3 0,-1 0 0,0-1 0,0 1 0,0-1 0,0 0 0,0 1 0,0-1 0,1 0 0,-2 0 0,1 0 0,0 1 0,0-1 0,0 0 0,0 0 0,0 0 0,-1 0 0,1-1 0,0 1 0,-1 0 0,1 0 0,-1 0 0,0 0 0,1-1 0,-1 1 0,0 0 0,0 0 0,1-1 0,-1-1 0,2-44 0,-2 41 0,-1-66 0,0 30 0,8-83 0,-5 111 0,0 0 0,2 1 0,-1 0 0,2 0 0,0 0 0,0 0 0,1 1 0,1-1 0,0 2 0,10-14 0,-4 8-227,-1 0-1,-1-1 1,-1 0-1,-1-1 1,8-22-1,-11 25-6598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37:45.8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2085 181 24575,'-1'-2'0,"1"1"0,-1 0 0,0 0 0,1 0 0,-1 0 0,0 0 0,1 0 0,-1 0 0,0 0 0,0 0 0,0 0 0,0 0 0,0 0 0,0 1 0,0-1 0,0 0 0,0 1 0,-1-1 0,1 1 0,-1-1 0,-33-13 0,26 11 0,-21-7 0,0 1 0,-1 1 0,0 1 0,-38-2 0,43 5 0,1-1 0,-36-13 0,-31-5 0,51 16 0,4 0 0,-1 2 0,-48-1 0,56 4 0,-57-9 0,56 6 0,-51-3 0,-299 9 0,366 0 0,1 0 0,0 2 0,-1-1 0,1 2 0,0 0 0,1 0 0,-1 2 0,1-1 0,0 2 0,-20 13 0,-68 31 0,74-36 0,20-12 0,-1 1 0,1 0 0,0 0 0,0 1 0,1 0 0,-1 0 0,-9 11 0,4-3 0,-2 0 0,-26 19 0,-18 15 0,8-7 0,42-34 0,-1 0 0,1 0 0,0 1 0,0 1 0,1-1 0,-1 1 0,-6 12 0,-26 39 0,17-27 0,-32 64 0,43-71 0,2 0 0,1 1 0,1 0 0,1 0 0,1 1 0,-3 37 0,-2 12 0,7-58 0,0-1 0,2 1 0,0 0 0,1 0 0,1 0 0,0 0 0,1 0 0,8 34 0,4-4 0,-7-26 0,0 0 0,2 0 0,0-1 0,17 32 0,-14-32 0,-1 0 0,9 28 0,18 37 0,-26-63 0,-1-1 0,-1 2 0,-2-1 0,8 40 0,-9-37 0,0-1 0,2 0 0,1 0 0,12 24 0,-2-10 0,-2 1 0,13 43 0,-29-82 0,0 1 0,-1-1 0,1 1 0,-1 0 0,1-1 0,-1 1 0,0 0 0,0-1 0,1 1 0,-1 0 0,0 0 0,-1-1 0,1 1 0,0 0 0,0-1 0,-1 1 0,1 0 0,-2 1 0,2-2 0,-1-1 0,0 1 0,1-1 0,-1 0 0,0 1 0,1-1 0,-1 0 0,0 1 0,0-1 0,1 0 0,-1 0 0,0 0 0,0 0 0,0 0 0,1 0 0,-1 0 0,0 0 0,0 0 0,0 0 0,1 0 0,-1 0 0,0 0 0,0-1 0,1 1 0,-3-1 0,-4-2 0,0-1 0,0 0 0,0 0 0,0 0 0,1-1 0,-8-7 0,-38-36 0,22 23 0,1-2 0,1-1 0,1-2 0,2 0 0,-30-46 0,57 74 0,7 5 0,23 15 0,-21-11 0,-1 0 0,1 1 0,-1 0 0,13 13 0,12 21 0,-23-29 0,0 1 0,-1 0 0,0 0 0,-2 1 0,1 1 0,8 19 0,14 21 0,-7-16 0,-8-2 0,-15-31 0,1 1 0,-1-1 0,2 0 0,-1 0 0,1 0 0,0-1 0,0 1 0,1-1 0,0 0 0,0 0 0,0-1 0,1 0 0,0 1 0,8 4 0,-13-10 0,-1 1 0,1-1 0,0 1 0,0-1 0,-1 0 0,1 0 0,0 1 0,0-1 0,-1 0 0,1 0 0,0 0 0,0 0 0,0 0 0,-1 0 0,1 0 0,0 0 0,0 0 0,0 0 0,-1 0 0,1-1 0,0 1 0,0 0 0,-1-1 0,1 1 0,0 0 0,-1-1 0,1 1 0,0-1 0,-1 1 0,2-1 0,-1-1 0,1 0 0,-1-1 0,0 1 0,0 0 0,0 0 0,0-1 0,0 1 0,0 0 0,-1-1 0,1-2 0,2-65 0,-3 63 0,-1-29 0,0 4 0,5-55 0,-3 77 0,1 0 0,0 0 0,1 0 0,0 0 0,0 1 0,1-1 0,0 1 0,1 0 0,9-14 0,-8 13 16,0 0 0,-1 0 0,-1-1 0,1 0 0,-2 0 0,1 0 0,1-15 0,16-43-1509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37:48.2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41 436 24575,'2'-21'0,"1"-1"0,1 1 0,1 0 0,0 0 0,2 0 0,0 1 0,11-21 0,-6 15 0,-2-1 0,-1 0 0,7-36 0,-15 56 0,1-6 0,0 1 0,1-1 0,0 1 0,1 0 0,7-17 0,-11 29 0,0 0 0,0-1 0,0 1 0,0 0 0,0-1 0,1 1 0,-1 0 0,0-1 0,0 1 0,0 0 0,0 0 0,1-1 0,-1 1 0,0 0 0,0 0 0,1-1 0,-1 1 0,0 0 0,1 0 0,-1 0 0,0-1 0,1 1 0,-1 0 0,0 0 0,1 0 0,-1 0 0,0 0 0,1 0 0,-1 0 0,0 0 0,1 0 0,-1 0 0,0 0 0,1 0 0,-1 0 0,0 0 0,1 0 0,0 0 0,7 14 0,0 22 0,-4 22 0,-6 71 0,3 46 0,10-91 0,-5-52 0,2 55 0,-7-60 0,0-15 0,-1-1 0,0 1 0,0 0 0,-4 19 0,3-28 0,1-1 0,-1 0 0,0 1 0,0-1 0,0 1 0,0-1 0,0 0 0,-1 0 0,1 0 0,-1 0 0,1 0 0,-1 0 0,0 0 0,1 0 0,-1 0 0,0-1 0,0 1 0,-1-1 0,1 0 0,0 1 0,0-1 0,-1 0 0,1 0 0,0-1 0,-1 1 0,-3 1 0,-19 0 0,1 0 0,-1-2 0,-34-3 0,23 0 0,73 6 0,50 9 0,95 14 0,-165-23 0,-1-1 0,29 0 0,-32-3 0,1 2 0,-1 0 0,1 0 0,16 5 0,-19-1-1365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37:50.4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25 287 24575,'-1'-55'0,"-1"34"0,1 0 0,1 0 0,1 0 0,1 1 0,1-1 0,11-39 0,-13 58 0,0-1 0,0 0 0,1 1 0,-1 0 0,1-1 0,-1 1 0,1 0 0,0 0 0,0 0 0,0 0 0,0 0 0,1 0 0,-1 1 0,0-1 0,1 1 0,-1-1 0,4 0 0,0 0 0,0 0 0,0 0 0,1 1 0,-1 0 0,0 0 0,1 0 0,8 1 0,4 2 0,-1 0 0,0 1 0,1 0 0,23 9 0,-26-5 0,0 1 0,-1 1 0,1 0 0,-2 1 0,0 1 0,24 22 0,-32-26 0,-1 0 0,0 0 0,0 1 0,0-1 0,-1 1 0,0 0 0,-1 0 0,0 1 0,0-1 0,-1 1 0,0-1 0,0 1 0,-1 0 0,0-1 0,-1 1 0,0 0 0,0 0 0,-1 0 0,0 0 0,0-1 0,-1 1 0,0-1 0,-1 1 0,0-1 0,0 1 0,-1-1 0,0-1 0,0 1 0,-1 0 0,-6 8 0,-3-4 0,-1 0 0,0-1 0,0-1 0,-1 0 0,-1-1 0,1-1 0,-1-1 0,-1 0 0,-21 5 0,25-5 0,0-1 0,1 2 0,0-1 0,0 2 0,1 0 0,0 0 0,1 1 0,0 1 0,0 0 0,1 0 0,1 1 0,-12 19 0,13-18 0,1 1 0,1-1 0,-6 22 0,9-30 0,2 1 0,-1 0 0,1 0 0,0-1 0,0 1 0,1 0 0,-1 0 0,1 0 0,1 0 0,-1 0 0,3 9 0,-3-14 0,0 0 0,1 0 0,-1 0 0,1 0 0,0 0 0,-1 0 0,1 0 0,0 0 0,0 0 0,0 0 0,-1 0 0,1-1 0,0 1 0,0 0 0,0 0 0,0-1 0,0 1 0,0-1 0,1 1 0,-1-1 0,0 1 0,0-1 0,0 0 0,0 0 0,1 1 0,-1-1 0,0 0 0,0 0 0,0 0 0,0 0 0,1-1 0,-1 1 0,0 0 0,1-1 0,50-18 0,-15 4 0,-26 15 0,-1 0 0,0 1 0,0 0 0,0 0 0,0 1 0,-1 0 0,1 1 0,0 0 0,-1 1 0,0 0 0,12 7 0,-6-4 0,0-1 0,0 0 0,28 6 0,-39-11 0,1 0 0,-1-1 0,0 0 0,1 0 0,-1 0 0,0 0 0,0-1 0,1 0 0,-1 1 0,0-2 0,0 1 0,0 0 0,0-1 0,0 0 0,0 0 0,0 0 0,0 0 0,4-4 0,-4 2-17,0-1 0,-1 0-1,1 0 1,-1 0 0,0 0 0,0 0-1,0-1 1,-1 1 0,0-1-1,3-10 1,1-3-1158,0 3-5651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38:06.2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 24575,'60'-1'0,"0"0"0,-1 2 0,93 15 0,-80-5 0,-38-6 0,66 17 0,83 25 0,-106-29 0,31 0 0,-83-16 0,0 1 0,-1 2 0,0 0 0,0 2 0,0 0 0,33 16 0,-27-8 0,0-2 0,1-1 0,37 9 0,-32-11 0,-1 2 0,35 17 0,81 45 0,-136-66 0,0 0 0,-1 2 0,0 0 0,0 0 0,-1 1 0,0 1 0,-1 0 0,-1 1 0,17 22 0,-24-27 0,0 1 0,-1 0 0,1 0 0,-2 0 0,1 1 0,-1-1 0,-1 1 0,0-1 0,0 1 0,-1 17 0,5 36 0,0-40 0,-2 0 0,0 1 0,-1-1 0,-2 0 0,0 0 0,-2 1 0,0-1 0,-8 31 0,0-8 0,5-23 0,-1 0 0,0 0 0,-11 22 0,2-4 0,13-33 0,0 0 0,-1 0 0,0-1 0,-1 1 0,0-1 0,0 1 0,0-1 0,-1 0 0,-5 6 0,1-3 0,0 0 0,1 1 0,-12 21 0,-13 18 0,-100 109 0,43-47 0,77-97 0,0 0 0,-24 21 0,-13 14 0,0 14 0,29-35 0,-32 32 0,45-52 0,1 0 0,0 1 0,0 0 0,1 0 0,1 0 0,0 1 0,0 0 0,1 0 0,-4 14 0,2 0 0,1 0 0,0 0 0,0 32 0,3 450 0,4-252 0,1-201 0,10 61 0,-2-30 0,-1-57 0,-10-27 0,0 0 0,0-1 0,0 1 0,0-1 0,1 1 0,-1-1 0,0 1 0,0 0 0,0-1 0,1 1 0,-1-1 0,0 1 0,0-1 0,1 1 0,-1-1 0,1 1 0,-1-1 0,0 0 0,1 1 0,-1-1 0,1 1 0,-1-1 0,1 0 0,-1 0 0,1 1 0,-1-1 0,1 0 0,-1 0 0,1 1 0,-1-1 0,1 0 0,0 0 0,-1 0 0,1 0 0,-1 0 0,1 0 0,0 0 0,-1 0 0,1 0 0,-1 0 0,1 0 0,-1 0 0,1-1 0,1 1 0,-2-2 0,1 0 0,-1 1 0,1-1 0,-1 0 0,1 0 0,-1 1 0,0-1 0,0 0 0,0 0 0,0 0 0,0 0 0,0 1 0,-1-1 0,1 0 0,-1 0 0,1 1 0,-1-1 0,0 0 0,1 1 0,-1-1 0,0 0 0,0 1 0,-2-3 0,-25-36 0,-92-76 0,108 104 0,-1 0 0,0 0 0,-16-10 0,-30-27 0,-24-31 0,143 133 0,-12-2 0,-35-39 0,-1 0 0,-1 0 0,0 2 0,16 24 0,-10-8 0,-1-4 0,-1 0 0,-2 1 0,0 1 0,10 38 0,-17-42 0,-4-13 0,1 0 0,0 0 0,0 0 0,1 0 0,0-1 0,1 0 0,0 0 0,9 14 0,-13-24 0,-1 1 0,0-1 0,0 0 0,1 1 0,-1-1 0,0 0 0,1 1 0,-1-1 0,1 0 0,-1 1 0,0-1 0,1 0 0,-1 0 0,1 1 0,-1-1 0,0 0 0,1 0 0,-1 0 0,1 0 0,-1 1 0,1-1 0,-1 0 0,1 0 0,-1 0 0,1 0 0,-1 0 0,1 0 0,-1 0 0,1-1 0,-1 1 0,0 0 0,1 0 0,-1 0 0,1 0 0,-1-1 0,1 1 0,-1 0 0,0 0 0,1-1 0,0 1 0,8-24 0,-4-30 0,-4 29 0,0 0 0,2 0 0,0 0 0,2 0 0,1 1 0,1 0 0,1 0 0,15-33 0,34-41 0,-19 36 0,11 1-1365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38:08.2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1 500 24575,'1'-7'0,"0"1"0,1-1 0,-1 1 0,1 0 0,1 0 0,-1 0 0,1 0 0,0 0 0,1 0 0,-1 1 0,1 0 0,7-9 0,19-31 0,-29 42 0,9-15 0,-2 0 0,0 0 0,-1 0 0,-1-1 0,0 0 0,-2-1 0,0 1 0,1-29 0,-5 41 0,6-78 0,-6 80 0,1 0 0,0 0 0,0 1 0,0-1 0,0 1 0,1-1 0,0 1 0,0-1 0,0 1 0,0 0 0,1 0 0,-1 0 0,1 0 0,6-5 0,-9 8 0,1 1 0,-1-1 0,1 1 0,-1 0 0,1-1 0,-1 1 0,1 0 0,0-1 0,-1 1 0,1 0 0,0 0 0,-1-1 0,1 1 0,-1 0 0,1 0 0,0 0 0,-1 0 0,1 0 0,0 0 0,0 0 0,-1 0 0,1 0 0,-1 0 0,1 0 0,0 1 0,-1-1 0,1 0 0,0 0 0,0 1 0,10 19 0,-2 35 0,-9-47 0,11 60 0,-6-39 0,3 60 0,-9 293 0,1-371 0,-1 1 0,0-1 0,-1 0 0,0 1 0,-1-1 0,0 0 0,-9 18 0,11-25 0,-1 1 0,-1-1 0,1 0 0,0 0 0,-1 0 0,0 0 0,0 0 0,0-1 0,-1 1 0,1-1 0,-1 0 0,0 0 0,0 0 0,0-1 0,0 1 0,0-1 0,0 0 0,-1 0 0,1 0 0,-9 1 0,-19-1 0,24-2 0,23 0 0,-4 0 0,-1 1 0,0 1 0,0 0 0,-1 0 0,1 1 0,0 0 0,15 8 0,-13-6 0,0 0 0,1-1 0,-1 0 0,23 3 0,-12-6-61,-18-2-57,0 1-1,0 0 1,0 1-1,0-1 0,0 1 1,0 0-1,0 0 1,0 0-1,-1 1 1,7 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38:12.5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579 3 24575,'37'-1'0,"-17"-1"0,1 2 0,25 3 0,-41-3 0,0 1 0,-1 0 0,1 0 0,-1 0 0,0 0 0,1 1 0,-1 0 0,0 0 0,0 0 0,0 0 0,0 1 0,-1 0 0,1-1 0,0 1 0,4 6 0,33 31 0,-35-36 0,0 1 0,0 0 0,-1 0 0,0 0 0,0 1 0,0-1 0,-1 1 0,1 0 0,-2 1 0,1-1 0,-1 1 0,4 9 0,13 56 0,-11-41 0,-1 0 0,-1 0 0,-2 1 0,2 45 0,-7-61 0,0 0 0,-1 0 0,0-1 0,-2 1 0,0 0 0,0-1 0,-2 0 0,0 0 0,0 0 0,-2-1 0,0 1 0,0-1 0,-1-1 0,-1 0 0,0 0 0,-21 21 0,-117 135 0,74-91 0,25-26 0,-2 1 0,43-46 0,0 0 0,0 1 0,1 0 0,0 0 0,-5 11 0,-10 11 0,9-12 0,0 1 0,-9 20 0,12-20 0,-1-1 0,-21 29 0,21-33 0,1 0 0,1 1 0,-11 24 0,-6 11 0,19-37 0,0 0 0,1 1 0,0-1 0,1 1 0,0 0 0,1 0 0,1 0 0,-1 15 0,1 20 0,5 50 0,-1-14 0,-2 372 0,2-434 0,0 0 0,2 0 0,0-1 0,10 28 0,-7-27 0,-1 1 0,-1-1 0,3 45 0,-7-40 0,0 0 0,11 54 0,-6-56 0,-2-1 0,-1 1 0,-2 0 0,0 0 0,-2 0 0,-3 27 0,4-52 0,0-1 0,0 1 0,0 0 0,0-1 0,-1 1 0,1 0 0,0-1 0,0 1 0,0-1 0,-1 1 0,1-1 0,0 1 0,-1 0 0,1-1 0,0 1 0,-1-1 0,1 1 0,-1-1 0,1 0 0,0 1 0,-1-1 0,1 1 0,-1-1 0,0 0 0,1 1 0,-1-1 0,1 0 0,-1 0 0,1 0 0,-1 1 0,0-1 0,1 0 0,-1 0 0,0 0 0,-24-10 0,-17-26 0,42 35 0,-16-14 0,8 8 0,0-1 0,0 1 0,1-1 0,0 0 0,1-1 0,0 0 0,0 0 0,0 0 0,2 0 0,-1-1 0,-6-20 0,-1-10 0,-1 1 0,-23-46 0,-12-32 0,13 35 0,57 111 0,0 1 0,-2 1 0,-1 1 0,-2 1 0,15 40 0,-21-47 0,1 0 0,18 29 0,11 23 0,-32-60 0,1 0 0,1-1 0,24 28 0,14 23 0,-24-36 0,-22-29 0,1 1 0,-1 0 0,0-1 0,0 1 0,-1 0 0,1 0 0,-1 1 0,0-1 0,0 0 0,0 1 0,0 0 0,1 7 0,-1 18 0,-1-21 0,-1-25 0,-2-392 0,3 387 0,2 1 0,0-1 0,1 1 0,11-31 0,-9 29 0,0 0 0,-1 0 0,3-33 0,-5 37-136,0-1-1,1 1 1,0-1-1,2 1 1,0 1-1,2-1 1,-1 1-1,2 0 0,17-25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38:16.0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156 109 24575,'0'-4'0,"-1"0"0,1 0 0,0 0 0,0 0 0,1 0 0,-1 0 0,1 0 0,0 0 0,0 1 0,0-1 0,0 0 0,1 0 0,0 1 0,0-1 0,0 1 0,0-1 0,0 1 0,1 0 0,-1 0 0,1 0 0,0 0 0,0 1 0,0-1 0,0 1 0,0-1 0,0 1 0,1 0 0,-1 0 0,1 1 0,0-1 0,0 1 0,-1 0 0,1 0 0,0 0 0,0 0 0,0 1 0,0-1 0,0 1 0,7 1 0,21-4 0,1 2 0,-1 1 0,0 2 0,41 7 0,-65-7 0,0 2 0,0-1 0,0 1 0,-1 0 0,1 1 0,-1-1 0,0 2 0,0-1 0,-1 1 0,0 0 0,0 0 0,0 0 0,-1 1 0,0 0 0,0 0 0,5 10 0,-4-6 0,-1 0 0,0 0 0,0 1 0,-1-1 0,0 1 0,-1 1 0,-1-1 0,0 0 0,0 0 0,-1 21 0,-2-26 0,0-1 0,-1 1 0,0 0 0,0-1 0,0 1 0,-1-1 0,0 0 0,0 0 0,0 0 0,-1 0 0,0 0 0,0-1 0,-1 0 0,-9 9 0,8-8 0,0-1 0,0 0 0,-1 0 0,0 0 0,1-1 0,-2 0 0,1-1 0,0 1 0,-1-1 0,0-1 0,1 1 0,-11 0 0,-59 9 0,47-6 0,-2-2 0,-31 1 0,54-5 0,1 0 0,-1 1 0,1 0 0,0 1 0,-1-1 0,1 1 0,0 1 0,0 0 0,0 0 0,0 0 0,1 1 0,0 1 0,-1-1 0,1 1 0,-7 6 0,4-1 0,0 1 0,1 0 0,0 1 0,1-1 0,0 2 0,1-1 0,0 1 0,-4 14 0,3-9 0,0-1 0,1 0 0,0 0 0,-4 21 0,10-34 0,0 0 0,1-1 0,-1 1 0,1-1 0,-1 1 0,1 0 0,0 0 0,1-1 0,-1 1 0,1-1 0,-1 1 0,1 0 0,0-1 0,0 1 0,1-1 0,-1 0 0,1 1 0,0-1 0,0 0 0,0 0 0,0 0 0,3 3 0,-3-4 0,0-1 0,-1 0 0,1 0 0,0 0 0,0 0 0,0 0 0,0-1 0,0 1 0,0-1 0,0 1 0,0-1 0,0 1 0,0-1 0,0 0 0,1 0 0,-1 0 0,0-1 0,0 1 0,0 0 0,0-1 0,0 1 0,0-1 0,3-1 0,52-28 0,-21 11 0,-27 16 0,0 1 0,0 0 0,0 1 0,0 0 0,1 0 0,-1 1 0,0 0 0,0 0 0,1 1 0,-1 1 0,0-1 0,0 2 0,0-1 0,0 1 0,16 8 0,8 6 0,0 1 0,48 36 0,-69-46 0,1 1 0,0 0 0,0-1 0,1 0 0,0-1 0,28 9 0,-39-15 0,1 0 0,-1 0 0,1-1 0,0 1 0,-1-1 0,1 1 0,0-1 0,-1 0 0,1-1 0,0 1 0,-1 0 0,1-1 0,0 0 0,-1 0 0,1 0 0,-1-1 0,1 1 0,-1-1 0,0 0 0,1 1 0,-1-2 0,0 1 0,0 0 0,-1 0 0,1-1 0,0 0 0,-1 1 0,0-1 0,1 0 0,2-6 0,14-26-341,-2-2 0,-1 0-1,14-52 1,-25 71-6485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8:40:02.9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1 245 24575,'3'-1'0,"0"0"0,0 0 0,0 0 0,0-1 0,0 1 0,-1-1 0,1 1 0,0-1 0,-1 0 0,1 0 0,3-4 0,19-12 0,18 3 0,-32 12 0,0-1 0,0 0 0,-1 0 0,1-1 0,9-7 0,-2 2 0,0 1 0,0 0 0,1 2 0,36-11 0,28-10 0,-73 24 0,1 1 0,0 0 0,0 1 0,1 0 0,-1 1 0,15 0 0,-16 1 0,-1 0 0,0-1 0,1 0 0,-1 0 0,0-1 0,0 0 0,0-1 0,0 0 0,14-7 0,-12 4 0,0 1 0,0 0 0,0 1 0,1 0 0,-1 1 0,1 0 0,0 1 0,21-2 0,13 3 0,46 4 0,-15 0 0,664-3 0,-724 1 0,-1 0 0,1 2 0,18 5 0,39 4 0,-39-8 0,0 1 0,0 2 0,-1 2 0,61 23 0,-52-11 0,-2 2 0,-1 1 0,41 34 0,-48-34 0,-30-22 0,125 97 0,-113-86 0,-1 2 0,0 0 0,-1 1 0,-1 0 0,20 34 0,28 88 0,-31-67 0,-9-16 0,24 108 0,-38-138 0,-6-24 0,12 45 0,-3 0 0,7 94 0,-15-127 0,-1-1 0,-1 1 0,0 0 0,-1 0 0,0-1 0,-1 1 0,0-1 0,-1 0 0,0 0 0,-1 0 0,0 0 0,-1-1 0,-1 0 0,0 0 0,0-1 0,-11 13 0,7-10 0,0 1 0,1 1 0,0 0 0,-9 21 0,10-18 0,-1-1 0,-24 32 0,23-36 0,1 1 0,1 0 0,-1 1 0,2 0 0,0 0 0,1 1 0,-5 18 0,8-24 0,-1 0 0,0-1 0,0 1 0,-10 12 0,-10 17 0,-31 90 0,3-24 0,16-21 0,31-67 0,-1 0 0,-1 0 0,0-1 0,-21 30 0,16-27 0,1 0 0,0 0 0,1 1 0,1 0 0,-13 40 0,23-58 0,-1 0 0,1 0 0,-1-1 0,1 1 0,-1 0 0,0-1 0,0 1 0,0 0 0,0-1 0,0 1 0,0-1 0,0 1 0,0-1 0,-1 0 0,1 1 0,-1-1 0,1 0 0,-1 0 0,1 0 0,-1 0 0,1 0 0,-1 0 0,0-1 0,0 1 0,1-1 0,-1 1 0,0-1 0,0 1 0,-2-1 0,2 0 0,0-1 0,0 0 0,0 1 0,1-1 0,-1 0 0,0 0 0,0 0 0,0 0 0,1 0 0,-1 0 0,1 0 0,-1-1 0,1 1 0,-1-1 0,1 1 0,0-1 0,-1 0 0,1 1 0,0-1 0,0 0 0,0 0 0,1 0 0,-1 1 0,0-1 0,1 0 0,-1-4 0,-4-23 0,1 0 0,1-1 0,2 1 0,1-1 0,4-30 0,0-26 0,-4-300 0,5 387 0,8 13 0,8 20 0,-11-7 0,-2 0 0,-1 0 0,-1 1 0,-2-1 0,0 1 0,-2 0 0,-2 40 0,-1 436 0,0-513 0,1 0 0,1 0 0,0 0 0,0 0 0,1 0 0,0 0 0,0 0 0,1 1 0,0-1 0,0 1 0,1-1 0,0 1 0,1 1 0,0-1 0,0 0 0,1 1 0,0 0 0,0 1 0,8-7 0,205-191 0,-209 196 0,-1 0 0,1 1 0,0 0 0,0 1 0,1 0 0,0 1 0,0 0 0,0 1 0,17-5 0,87-34-1365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54:27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24575,'0'916'0,"3"-882"0,1 0 0,2-1 0,1 1 0,2-1 0,17 42 0,-13-40 0,56 131 0,-53-133 0,2 1 0,37 54 0,-1-2 0,29 40 0,-16-26 0,-51-76 0,-9-14 0,0 2 0,-1-1 0,7 16 0,0 0 0,1 0 0,2-1 0,0 0 0,30 33 0,-20-24 0,0-1 0,1 0 0,2-2 0,45 39 0,-50-50 0,0 2 0,-1 1 0,-2 1 0,20 29 0,-32-44 0,-1 0 0,2-1 0,-1 0 0,1-1 0,16 10 0,26 23 0,-33-22 0,-29-27 0,-39-35 0,41 38 0,2-1 0,-1 1 0,1-1 0,0-1 0,0 1 0,0-1 0,1 0 0,0 0 0,-6-12 0,-2-8 0,-13-42 0,2 6 0,18 48 0,2-1 0,0 0 0,0 0 0,-1-27 0,-5-21 0,-3 0 0,4 0 0,2 0 0,1-90 0,6 135 13,-2 1 1,-7-33-1,1 12-1418,5 17-5421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54:28.6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1022 348 24575,'-25'0'0,"-1"0"0,1-2 0,0-1 0,0-1 0,0-1 0,-45-16 0,24 6 0,-27-13 0,5-8 0,22 11 0,0 1 0,-2 3 0,-64-20 0,48 14 0,-2 0 0,-150-36-1365,200 58-5461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57:14.7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0 266 24575,'127'-2'0,"138"4"0,-180 11 0,-58-8 0,54 3 0,402-9 0,-454 2 0,57 11 0,-56-7 0,54 4 0,-22-10 0,-27 0 0,0 1 0,0 2 0,62 12 0,-54-7 0,1-2 0,0-2 0,0-2 0,49-5 0,10 2 0,-41 3 0,-33 1 0,1-2 0,42-4 0,-72 4 0,0 0 0,1 0 0,-1 0 0,0 0 0,0 0 0,0 0 0,1 0 0,-1 0 0,0 0 0,0 0 0,0 0 0,1 0 0,-1 0 0,0 0 0,0 0 0,0 0 0,1 0 0,-1 0 0,0 0 0,0 0 0,0 0 0,1 0 0,-1 0 0,0 0 0,0 0 0,0 0 0,0-1 0,1 1 0,-1 0 0,0 0 0,0 0 0,0 0 0,0 0 0,0-1 0,0 1 0,1 0 0,-1 0 0,0 0 0,0-1 0,0 1 0,0 0 0,0 0 0,0 0 0,0-1 0,0 1 0,0 0 0,0 0 0,0 0 0,0-1 0,0 1 0,0 0 0,0 0 0,0 0 0,0-1 0,0 1 0,0 0 0,0 0 0,0 0 0,0-1 0,-1 1 0,-15-10 0,-25-7 0,25 11 0,5 3 0,1-1 0,-1 0 0,1-1 0,1 0 0,-17-11 0,14 9 0,0 0 0,-1 1 0,1 0 0,-1 1 0,-18-4 0,-21-9 0,37 11 0,-15-5 0,1-1 0,-33-22 0,43 23 0,0 1 0,-1 1 0,0 1 0,-1 0 0,1 2 0,-1 0 0,-40-6 0,46 9-1,0 0 1,0-1-1,1-1 0,0 0 0,-17-10 0,-8-3-1359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09:57:16.0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785 1 24575,'-19'0'0,"-16"0"0,0 0 0,1 3 0,-57 10 0,59-5 0,-16 2 0,0 3 0,-60 25 0,57-19 0,40-15 0,-1 0 0,1 0 0,0 1 0,0 0 0,0 1 0,-11 8 0,-19 16 0,30-23 0,-1 0 0,2 2 0,-1-1 0,1 1 0,0 0 0,1 1 0,-15 20 0,22-27-97,0 0-1,0 0 1,0 0-1,0-1 1,-1 1-1,1-1 1,-1 1-1,0-1 1,0 0-1,0 0 1,0 0-1,0 0 0,-4 1 1,-10 2-6729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21.1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1553 1 24575,'-10'0'0,"0"1"0,0 1 0,0-1 0,0 2 0,1-1 0,-1 1 0,1 1 0,-1 0 0,1 0 0,-10 7 0,-9 7 0,-44 37 0,53-39 0,-126 106 0,70-62 0,33-24 0,-63 40 0,-23 25 0,50-45 0,48-33 0,-47 27 0,52-34 0,0 1 0,0 1 0,-33 34 0,-29 21 0,76-64 0,1 0 0,0 1 0,-12 15 0,-11 11 0,1-3 0,1 1 0,-27 40 0,47-56 0,1 0 0,1 1 0,-12 30 0,-15 34 0,15-42 0,17-31 0,-1 0 0,0 0 0,0 0 0,-1-1 0,-12 14 0,-41 69-1365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22.4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508 1 24575,'-5'0'0,"0"1"0,0 0 0,0-1 0,0 2 0,1-1 0,-1 1 0,0-1 0,1 1 0,-1 1 0,1-1 0,0 1 0,0-1 0,0 1 0,0 0 0,-6 7 0,-4 5 0,0 1 0,-17 27 0,4-6 0,13-15 0,0 1 0,1 0 0,2 1 0,0 0 0,-11 40 0,6-19 0,-90 207 0,61-148 0,39-87 0,0 1 0,2 0 0,-5 29 0,1-1 0,-17 81 0,-5 21 0,29-140 0,0 0 0,0 0 0,0 0 0,1 0 0,0 1 0,1-1 0,0 0 0,3 12 0,-3-17 0,0-1 0,0 1 0,0-1 0,0 0 0,1 0 0,-1 0 0,1 0 0,0 0 0,-1 0 0,1 0 0,0 0 0,0-1 0,0 1 0,0 0 0,1-1 0,-1 0 0,0 0 0,1 0 0,-1 0 0,0 0 0,1 0 0,-1 0 0,1-1 0,0 1 0,-1-1 0,1 0 0,-1 0 0,1 0 0,0 0 0,2-1 0,11-2 0,1 0 0,-1-2 0,0 0 0,0 0 0,-1-2 0,1 0 0,-2 0 0,1-2 0,16-11 0,26-14 0,90-52 0,-133 77 0,1 2 0,-1 0 0,1 0 0,26-7 0,5-1 0,81-34-1365,-110 44-5461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23.5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 1 24575,'0'17'0,"1"19"0,-2 1 0,-2-1 0,-9 52 0,5-44 0,2 2 0,2-1 0,5 89 0,1-32 0,-3 431-1365,0-511-5461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25.0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179 26 24575,'-11'1'0,"-1"0"0,1 1 0,0 0 0,0 1 0,0 0 0,1 0 0,-1 1 0,1 1 0,-17 10 0,23-14 0,1 1 0,-1 0 0,1 0 0,0 1 0,0-1 0,0 0 0,0 1 0,0 0 0,0 0 0,1 0 0,-1 0 0,1 0 0,0 0 0,0 1 0,0-1 0,1 1 0,-1 0 0,1-1 0,0 1 0,0 0 0,0 0 0,0-1 0,1 1 0,-1 0 0,1 0 0,0 0 0,0 0 0,1 0 0,-1 0 0,1 0 0,1 3 0,0-2 0,1-1 0,-1 0 0,1 0 0,0 0 0,0 0 0,0 0 0,0-1 0,1 0 0,0 1 0,-1-1 0,1-1 0,0 1 0,1 0 0,-1-1 0,0 0 0,1 0 0,-1 0 0,1-1 0,0 1 0,-1-1 0,1 0 0,0-1 0,0 1 0,0-1 0,-1 0 0,1 0 0,10-2 0,-7 2 0,0-1 0,1 0 0,-1 0 0,0-1 0,0 0 0,0-1 0,0 1 0,0-2 0,-1 1 0,1-1 0,-1 0 0,0-1 0,0 1 0,-1-1 0,10-9 0,-9 2 0,-1 0 0,-1-1 0,0 1 0,-1-1 0,0 0 0,-1 0 0,0-1 0,1-20 0,-3 33 0,-1-1 0,0 1 0,0-1 0,1 1 0,-1 0 0,0-1 0,0 1 0,0-1 0,-1 1 0,1-1 0,0 1 0,0 0 0,-1-1 0,1 1 0,-1 0 0,1-1 0,-1 1 0,0 0 0,1-1 0,-1 1 0,0 0 0,0 0 0,0 0 0,0 0 0,0 0 0,0 0 0,0 0 0,0 0 0,0 0 0,-1 1 0,1-1 0,0 0 0,0 1 0,-1-1 0,1 1 0,0-1 0,-1 1 0,1 0 0,-1-1 0,1 1 0,-1 0 0,1 0 0,0 0 0,-1 0 0,1 0 0,-1 1 0,1-1 0,0 0 0,-3 1 0,-2 0 0,-1 1 0,1 0 0,0 0 0,-1 0 0,1 1 0,0 0 0,0 0 0,1 0 0,-9 6 0,-35 38-1365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28.9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403 29 24575,'-10'-1'0,"-1"-1"0,0 1 0,0-1 0,-11-5 0,-38-5 0,44 11 0,2 0 0,-1 0 0,0 1 0,1 0 0,-1 1 0,-17 4 0,29-4 0,0-1 0,-1 1 0,1 1 0,0-1 0,0 0 0,0 1 0,1 0 0,-1-1 0,0 1 0,0 0 0,1 0 0,-1 1 0,1-1 0,0 1 0,0-1 0,0 1 0,0-1 0,0 1 0,1 0 0,-1 0 0,1 0 0,-1 0 0,1 0 0,0 0 0,0 1 0,1-1 0,-1 0 0,0 6 0,0 3 0,0 0 0,1 0 0,0 0 0,0 1 0,1-1 0,6 22 0,-6-29 0,1 1 0,1-1 0,-1 0 0,1 1 0,0-1 0,0 0 0,0 0 0,1-1 0,0 1 0,-1-1 0,2 0 0,-1 0 0,0 0 0,1-1 0,0 1 0,6 3 0,41 23 0,50 40 0,-82-55 0,-1 1 0,-1 1 0,0 1 0,-1 1 0,18 25 0,-34-43 0,0 0 0,-1 0 0,1-1 0,-1 1 0,1 0 0,-1 0 0,1 0 0,-1 0 0,1-1 0,-1 1 0,0 0 0,0 0 0,1 0 0,-1 0 0,0 0 0,0 0 0,0 0 0,0 0 0,0 0 0,0 0 0,0 0 0,-1 0 0,1 0 0,0 0 0,0 0 0,-1-1 0,1 1 0,0 0 0,-2 1 0,1 0 0,-1-1 0,0 0 0,1 1 0,-1-1 0,0 0 0,0 0 0,0 0 0,0-1 0,0 1 0,0 0 0,0-1 0,0 1 0,-3-1 0,-11 2 0,-1-1 0,-30-2 0,36 1 0,-319-3-1365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30.5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0 24575,'-2'65'0,"0"-40"0,1 1 0,1-1 0,2 1 0,5 32 0,-5-53 0,0 1 0,0-1 0,0 1 0,0-1 0,1 0 0,0 0 0,0-1 0,0 1 0,1 0 0,0-1 0,-1 0 0,2 0 0,-1 0 0,0 0 0,1-1 0,-1 0 0,1 0 0,0 0 0,0 0 0,1-1 0,-1 0 0,0 0 0,1 0 0,9 1 0,11 2 0,0-2 0,0-1 0,0-1 0,30-3 0,-21 1 0,-27 1 0,0-1 0,0 0 0,0 0 0,0-1 0,0 0 0,-1-1 0,1 1 0,-1-1 0,1-1 0,-1 0 0,0 0 0,0 0 0,-1-1 0,1 0 0,-1 0 0,0 0 0,0-1 0,-1 0 0,0 0 0,6-8 0,-4 2 0,0 1 0,-1-1 0,0 0 0,-1 0 0,0 0 0,-1-1 0,0 0 0,-1 0 0,-1 0 0,0 0 0,0-21 0,-2-2 0,-1 27 0,1 26 0,-1 5-108,0-2-32,0 0 1,1 0-1,1 0 0,1 0 1,1 0-1,1 0 0,0-1 1,12 30-1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1:53.1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0 157 24575,'11'-1'0,"0"0"0,0-1 0,0 0 0,11-4 0,38-7 0,403 10 0,-237 6 0,1172-3 0,-1353 2 0,50 9 0,37 1 0,971-10-533,-538-4 338,-283-18 195,15-1 0,-74 10-280,10-3-23,-138 6 553,-58 5-22,66-12 0,113-22 377,-148 27-605,-42 5 0,1 1 0,30-1 0,9 5 0,-94-4-1365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31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230 562 24575,'2'-7'0,"0"-1"0,0 1 0,0 0 0,1 0 0,0 0 0,1 0 0,0 0 0,0 0 0,0 1 0,0 0 0,1 0 0,7-6 0,23-38 0,-12 9 0,-17 32 0,0-1 0,-1 0 0,0 0 0,0 0 0,-1 0 0,0-1 0,-1 1 0,-1-1 0,3-18 0,-3-22 0,-6-76 0,4 123 0,-1 1 0,0-1 0,0 1 0,-1-1 0,1 1 0,-1-1 0,0 1 0,0 0 0,0 0 0,0 0 0,0 0 0,-1 0 0,1 1 0,-1-1 0,0 1 0,1-1 0,-1 1 0,0 0 0,-1 0 0,1 0 0,0 1 0,-1-1 0,1 1 0,-1 0 0,1 0 0,-1 0 0,1 0 0,-5 0 0,-13-2 0,0 0 0,0 1 0,-34 2 0,46 0 0,2 0 0,0 0 0,0 1 0,-1-1 0,1 2 0,0-1 0,0 1 0,0 0 0,0 0 0,1 1 0,-1 0 0,-8 4 0,11-3 0,-1 0 0,1 0 0,0 0 0,0 0 0,0 0 0,0 1 0,1 0 0,0 0 0,0 0 0,0 0 0,1 0 0,-1 1 0,1-1 0,-2 11 0,-8 44 0,2 0 0,2 1 0,4 0 0,4 98 0,1-76 0,-1-72 0,1 0 0,1 0 0,0 0 0,0-1 0,1 1 0,0-1 0,1 1 0,6 12 0,7 8 0,26 37 0,-18-30 0,1 0 0,2-2 0,60 60 0,-76-86 0,0 0 0,1-1 0,-1 0 0,2-1 0,20 9 0,39 25 0,-62-34 0,1 0 0,0-1 0,1-1 0,-1 0 0,1 0 0,1-1 0,-1-1 0,1 0 0,-1-1 0,1 0 0,0-1 0,0-1 0,28 0 0,-39-2 0,-1 1 0,1-1 0,0 1 0,0-1 0,-1 0 0,1 0 0,0 0 0,-1 0 0,1-1 0,-1 1 0,1-1 0,-1 0 0,0 1 0,0-1 0,0 0 0,0 0 0,3-4 0,-1 1 0,-1-1 0,0 1 0,0-1 0,0 0 0,-1 0 0,0 0 0,2-11 0,0 0 0,-2 0 0,-1 0 0,0 0 0,-1 0 0,-2-19 0,1 31 0,1-1 0,-2 1 0,1 0 0,-1-1 0,0 1 0,0 0 0,0 0 0,0 0 0,-1 1 0,0-1 0,0 0 0,-1 1 0,1 0 0,-8-7 0,-3-1 0,0 2 0,0 0 0,-21-10 0,31 17 0,-13-5 0,1 2 0,-1-1 0,-1 2 0,1 0 0,-1 1 0,1 1 0,-1 1 0,-26-1 0,17 1 0,-102-21-1365,109 21-5461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32.2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24575,'712'0'-1365,"-690"0"-5461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33.0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24575,'2'31'0,"1"0"0,7 33 0,3 13 0,0 10 0,30 99 0,0-1 0,-35-149 0,0 0 0,3 0 0,22 51 0,-27-71 21,-1 0 0,-1 1 0,5 28 0,0 4-1470,-4-31-5377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33.4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 24575,'53'-20'0,"24"7"-455,1 4 0,121 0 0,-177 9-6371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34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10 250 24575,'0'-33'0,"-1"0"0,-7-41 0,8 73 0,0-1 0,-1 1 0,1-1 0,1 1 0,-1-1 0,0 0 0,0 1 0,0-1 0,1 1 0,-1-1 0,1 1 0,-1-1 0,1 1 0,0 0 0,-1-1 0,1 1 0,0 0 0,0-1 0,0 1 0,0 0 0,0 0 0,0 0 0,0 0 0,1 0 0,-1 0 0,0 0 0,1 0 0,-1 1 0,0-1 0,1 0 0,-1 1 0,1-1 0,-1 1 0,1 0 0,-1-1 0,1 1 0,-1 0 0,1 0 0,1 0 0,12-2 0,-1 2 0,0 0 0,21 2 0,-16-1 0,27 1 0,4 0 0,61-4 0,-109 2 0,1-1 0,-1 1 0,1-1 0,-1 1 0,0-1 0,1 0 0,-1 0 0,0 0 0,1 0 0,-1-1 0,0 1 0,0-1 0,0 1 0,0-1 0,0 0 0,0 1 0,-1-1 0,1 0 0,-1 0 0,1-1 0,-1 1 0,0 0 0,1 0 0,-1 0 0,0-1 0,-1 1 0,1-1 0,0 1 0,-1-1 0,1 1 0,-1-1 0,0 1 0,0-1 0,0-2 0,0 5 0,0-1 0,0 1 0,0 0 0,0 0 0,0-1 0,0 1 0,0 0 0,0 0 0,1-1 0,-2 1 0,1 0 0,0 0 0,0-1 0,0 1 0,0 0 0,0 0 0,0-1 0,0 1 0,0 0 0,0 0 0,0-1 0,0 1 0,0 0 0,-1 0 0,1 0 0,0-1 0,0 1 0,0 0 0,0 0 0,-1 0 0,1 0 0,0-1 0,0 1 0,-1 0 0,1 0 0,0 0 0,0 0 0,0 0 0,-1 0 0,1 0 0,0 0 0,0 0 0,-1 0 0,1 0 0,0 0 0,0 0 0,-1 0 0,1 0 0,0 0 0,0 0 0,-1 0 0,1 0 0,-14 13 0,-8 24 0,16-13 0,2-1 0,0 1 0,2 1 0,0-1 0,2 0 0,4 38 0,-2 9 0,-1-61 0,-1 0 0,2-1 0,-1 1 0,2 0 0,-1-1 0,1 1 0,0-1 0,9 17 0,3-1 0,30 40 0,-40-59 0,0-1 0,0 0 0,1 0 0,0 0 0,0-1 0,1 1 0,-1-1 0,1-1 0,0 0 0,-1 0 0,2 0 0,-1 0 0,0-1 0,13 2 0,-5-2 0,0 0 0,0-1 0,0 0 0,0-2 0,0 1 0,21-5 0,-25 0-1365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35.4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0 337 24575,'5'-1'0,"-1"-1"0,0 0 0,0 0 0,1 0 0,-1 0 0,0 0 0,-1-1 0,1 0 0,0 0 0,-1 0 0,4-4 0,22-16 0,-13 15 0,-1-1 0,0 0 0,0-1 0,-1-1 0,-1 0 0,19-21 0,-26 26 0,-1-1 0,1 0 0,-1 0 0,-1-1 0,1 0 0,-1 0 0,-1 0 0,1 0 0,-2 0 0,1-1 0,-1 1 0,0-1 0,-1 0 0,0 1 0,0-10 0,-1 15 0,0 1 0,0 0 0,0 0 0,0 0 0,-1 0 0,1 0 0,-1 0 0,1 0 0,-1 0 0,0 0 0,0 0 0,0 0 0,0 0 0,0 1 0,0-1 0,0 0 0,-1 1 0,1-1 0,-1 0 0,1 1 0,-1 0 0,0-1 0,-2-1 0,0 2 0,0-1 0,0 1 0,0 0 0,0-1 0,-1 2 0,1-1 0,0 0 0,0 1 0,0 0 0,-1 0 0,-5 1 0,3 0 0,-1 0 0,1 0 0,0 1 0,0-1 0,0 2 0,0-1 0,1 1 0,-1 0 0,1 0 0,0 1 0,-1 0 0,2 0 0,-1 1 0,-7 6 0,7-1 0,0 1 0,0 0 0,1 0 0,0 1 0,1-1 0,0 1 0,1 0 0,0 0 0,1 1 0,-1 23 0,2 7 0,8 76 0,-6-109 0,1 0 0,0 0 0,0 0 0,1-1 0,0 1 0,1-1 0,0 0 0,1 0 0,0 0 0,0 0 0,1-1 0,0 0 0,0 0 0,1-1 0,0 0 0,0 0 0,1 0 0,0-1 0,0 0 0,16 9 0,13 3-115,-3-1-301,0-1-1,66 20 0,-77-30-6409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36.5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132 262 24575,'7'-2'0,"0"-1"0,0 1 0,0-1 0,-1-1 0,1 1 0,-1-1 0,7-6 0,-8 7 0,8-6 0,0 0 0,-1-1 0,0 0 0,-1-1 0,16-18 0,-24 25 0,0 0 0,0 0 0,-1 0 0,1-1 0,-1 1 0,0-1 0,0 0 0,0 0 0,-1 1 0,0-1 0,0 0 0,0 0 0,0 0 0,-1-1 0,0 1 0,0 0 0,0 0 0,-1 0 0,1 0 0,-1 0 0,-2-6 0,2 9 0,-1-1 0,1 1 0,-1 0 0,0-1 0,0 1 0,1 0 0,-1 0 0,-1 0 0,1 0 0,0 0 0,0 1 0,-1-1 0,1 1 0,-1-1 0,1 1 0,-1 0 0,0 0 0,1 0 0,-1 0 0,0 0 0,0 1 0,0 0 0,0-1 0,-3 1 0,-13-1 0,0 1 0,-31 2 0,25 0 0,19-2 0,0 0 0,0 1 0,1 0 0,-1 0 0,0 0 0,0 0 0,1 1 0,-1 0 0,1 0 0,-8 5 0,10-5 0,0 1 0,0-1 0,0 1 0,0 0 0,1 0 0,0 0 0,-1 0 0,1 1 0,0-1 0,0 1 0,1-1 0,-1 1 0,1-1 0,0 1 0,0 0 0,-1 5 0,1-3 0,-8 33 0,-6 74 0,14-102 0,1 0 0,0 0 0,1-1 0,0 1 0,0 0 0,1 0 0,1 0 0,0-1 0,0 0 0,1 1 0,10 17 0,30 26 0,2 4 0,-43-54 0,0 0 0,0 0 0,1-1 0,0 1 0,-1-1 0,1 0 0,1 0 0,-1 0 0,0 0 0,1-1 0,-1 0 0,1 0 0,0 0 0,0-1 0,-1 1 0,1-1 0,0 0 0,0 0 0,10-1 0,9 1 0,1-1 0,41-6 0,-64 6 0,40-11-1365,-26 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1:57.4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0 152 24575,'292'-15'0,"282"3"-3121,-351 14 3224,-44-2-998,524 15-1495,-503 2 2172,370 23-1812,-359-35 326,199 15 1399,413 32 305,-822-52 0,152 6 0,770 18 0,655-25-290,-1023 1 4759,-548 0-3554,-4 0-647,0 1 0,0-1 0,0 0 1,0 0-1,0-1 0,0 1 0,0 0 0,0-1 1,0 0-1,0 0 0,0 0 0,-1 0 1,1 0-1,4-3 0,-7 4-252,0 0 1,0 0-1,0 0 0,0 0 1,0 0-1,0 0 0,0-1 1,0 1-1,1 0 1,-1 0-1,0 0 0,0 0 1,0 0-1,0 0 0,0 0 1,0-1-1,0 1 0,0 0 1,0 0-1,0 0 0,0 0 1,0 0-1,0 0 1,0-1-1,0 1 0,0 0 1,0 0-1,0 0 0,0 0 1,0 0-1,0 0 0,0-1 1,0 1-1,0 0 0,0 0 1,0 0-1,0 0 1,0 0-1,-1 0 0,1-1 1,0 1-1,0 0 0,0 0 1,0 0-1,0 0 0,0 0 1,0 0-1,0 0 0,-1 0 1,1 0-1,0 0 1,0 0-1,0 0 0,0 0 1,0 0-1,-1 0 0,-12-2 375,-13 4-284,-36 8-113,-1-4 0,0-2 0,-93-7 0,37 1-778,-346 5-398,-481-7-3220,511-20 3855,-98-3 596,175 15-49,-15-1 0,-409 14 232,260-1-3058,313-13 3481,-11-1 2848,186 15-1149,28-1-829,23 0-290,158 15-960,-61-2-325,-18-2 50,52 2 0,163 2-829,-72 3-621,-107-10-298,206 4 1378,-6 0 400,448 1-2044,-479-16 1233,1190 3-750,-1420-3 2186,108-20-1,-108 12 92,111-4-1,-161 16-408,-10 0 218,0-1 1,-1 0 0,1-1-1,0 0 1,0 0 0,0-1-1,-1 0 1,1-1 0,16-7-1,-69 3-555,-975 7-2106,459 1 1258,284-14-2897,1 0 1664,142 13 2046,-385-14-148,182 5 1953,93 7-1728,109-11 535,-31 0 2059,9 14 1337,733-1-3973,-547-1 0,56-11 0,-55 6 0,53-2 0,48 10 0,89-3 0,-120-11 0,-59 5 0,51 0 0,186-7 0,9 2-878,-187 12 280,105-14 0,-66-4 528,186 0 0,-270 18 444,103-14-1,69-21 1094,-368 35-2832,115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4:36.7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1 459 24575,'1093'0'0,"-1068"1"0,1 1 0,28 7 0,43 4 0,474-11 0,-276-4 0,-277 3 0,1 1 0,34 8 0,-33-6 0,0 0 0,26 1 0,32-4 0,-31-1 0,0 2 0,61 10 0,-65-7 0,0-1 0,-1-2 0,48-4 0,73 3 0,-95 12 0,-50-9 0,1 0 0,28 1 0,-6-3 0,-20 0 0,0-1 0,0-1 0,0 0 0,0-2 0,31-6 0,-51 7 0,0 1 0,0 0 0,0-1 0,0 1 0,0-1 0,0 0 0,0 1 0,0-1 0,0 0 0,0 0 0,-1 1 0,1-1 0,0 0 0,-1 0 0,1 0 0,0 0 0,-1 0 0,1 0 0,-1 0 0,1 0 0,-1 0 0,0 0 0,1 0 0,-1 0 0,0 0 0,0 0 0,0-1 0,0 1 0,0 0 0,0 0 0,0 0 0,0 0 0,0 0 0,-1 0 0,1 0 0,0-1 0,-1 1 0,1 0 0,-1 0 0,1 0 0,-1 0 0,1 0 0,-1 1 0,0-1 0,1 0 0,-2-1 0,-36-46 0,34 44 0,-48-49 0,-3 3 0,-1 2 0,-75-48 0,-49-16 0,141 89 0,8 5 0,-46-19 0,75 36 0,1 1 0,0 0 0,-1-1 0,1 1 0,-1 0 0,1-1 0,0 0 0,0 1 0,-1-1 0,1 0 0,0 0 0,0 1 0,0-1 0,0 0 0,0 0 0,0 0 0,0 0 0,0-1 0,-1-1 0,3 2 0,0 1 0,0-1 0,0 0 0,0 1 0,0-1 0,0 1 0,0-1 0,1 1 0,-1 0 0,0 0 0,0-1 0,1 1 0,-1 0 0,0 0 0,0 0 0,3 0 0,66 5 0,-40 0 0,-2 2 0,1 0 0,-1 2 0,33 15 0,-34-12 0,1-2 0,53 12 0,-53-16 0,-1 1 0,-1 2 0,40 17 0,-37-13 0,1-1 0,0-1 0,40 8 0,46 16 0,-47-14 0,14 6 0,-24-3 0,81 20 0,-78-26 0,77 33 0,-137-50 0,-1-1 0,1 1 0,-1-1 0,1 1 0,-1 0 0,1 0 0,-1 0 0,0 0 0,1 0 0,-1 0 0,0 0 0,0 0 0,0 0 0,0 1 0,0-1 0,0 0 0,0 1 0,0-1 0,0 0 0,-1 1 0,1 0 0,0 1 0,-1-2 0,0 1 0,0-1 0,-1 1 0,1-1 0,-1 1 0,1-1 0,-1 0 0,1 1 0,-1-1 0,0 0 0,0 1 0,1-1 0,-1 0 0,0 0 0,0 0 0,0 0 0,0 0 0,0 0 0,-2 1 0,-4 3 0,-1 0 0,1-1 0,-1 0 0,1-1 0,-1 1 0,0-1 0,-10 2 0,-267 80 0,211-60 0,-25-2 0,78-20 0,0 1 0,1 1 0,-1 1 0,-35 15 0,27-8 0,0-2 0,-1-2 0,-40 9 0,9-3 0,-11 0 0,50-11 0,1 0 0,-41 15 0,30-8 0,-44 9 0,51-14 0,1 0 0,1 1 0,-42 20 0,0-3 96,30-13-1557,19-5-5365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9:31.1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1705 24575,'-1'-49'0,"0"12"0,2 0 0,1 0 0,12-69 0,1 32 0,-12 54 0,0 0 0,2 1 0,0-1 0,1 1 0,1 0 0,15-29 0,11-12 0,-22 38 0,1 0 0,0 1 0,2 1 0,20-24 0,53-61 0,93-81 0,-110 127 0,-23 22 0,99-80 0,13 10 0,-83 59 0,-53 34 0,0 2 0,39-15 0,-13 6 0,-7 1 0,-19 9 0,0 0 0,0 2 0,44-12 0,-31 11 0,-1-1 0,50-24 0,-55 23 0,4-2 0,0-1 0,-1-2 0,0-1 0,46-34 0,-79 52 0,0 0 0,1 0 0,-1-1 0,0 1 0,1 0 0,-1 0 0,0-1 0,1 1 0,-1 0 0,0 0 0,1-1 0,-1 1 0,0 0 0,0-1 0,1 1 0,-1 0 0,0-1 0,0 1 0,0-1 0,0 1 0,1 0 0,-1-1 0,0 1 0,0-1 0,0 1 0,0-1 0,0 1 0,0 0 0,0-1 0,0 1 0,0-1 0,0 1 0,0 0 0,-1-1 0,1 1 0,0-1 0,-17-6 0,-31 5 0,43 2 0,-26 2 0,-1 1 0,-39 9 0,40-6 0,-141 15 0,143-15 0,-140 29 0,37 21 0,12-17-1365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1:54.4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1089 0 24575,'-18'2'0,"0"0"0,0 1 0,1 0 0,-1 2 0,1 0 0,-30 14 0,28-11 0,-1-1 0,0 0 0,0-2 0,-30 5 0,22-6 0,0 2 0,-41 13 0,-9 3 0,67-20 0,-129 24 0,-12-2 0,128-19 0,-43 14 0,49-13 0,0 0 0,0-1 0,-1-1 0,-21 1 0,27-4 0,1 0 0,-1 1 0,1 0 0,0 1 0,-23 9 0,36-12 0,-1 1 0,0-1 0,0 1 0,0-1 0,0 1 0,0-1 0,1 1 0,-1-1 0,0 1 0,0-1 0,1 1 0,-1-1 0,0 1 0,1-1 0,-1 1 0,0-1 0,1 0 0,-1 1 0,1-1 0,-1 0 0,1 1 0,-1-1 0,1 0 0,-1 0 0,1 1 0,-1-1 0,1 0 0,-1 0 0,1 0 0,-1 0 0,1 0 0,-1 0 0,1 0 0,-1 0 0,2 0 0,24 10 0,185 40 0,248 53 0,-257-59 0,-22 5 0,-93-23 0,102 15 0,-168-35-1365,-5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09:31.9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709 1 24575,'-4'0'0,"1"1"0,-1-1 0,1 1 0,0 0 0,0 0 0,-1 1 0,1-1 0,0 1 0,0 0 0,0-1 0,0 1 0,1 1 0,-1-1 0,-4 4 0,-38 46 0,19-21 0,2-5 0,9-10 0,0 0 0,-1-1 0,-32 23 0,39-32 0,1 1 0,-1 1 0,1-1 0,-9 13 0,-28 24 0,35-35 0,-1 0 0,1 1 0,-13 18 0,14-18 0,1 0 0,-2 0 0,-17 15 0,18-18 0,1 1 0,-1 0 0,2 0 0,-8 10 0,9-10 0,-1 0 0,0 0 0,0-1 0,-1 1 0,-10 6 0,6-5 0,1 1 0,0 1 0,0-1 0,-16 24 0,-11 10 0,31-37-170,1 1-1,0 0 0,0 0 1,1 1-1,0-1 0,0 1 1,-4 12-1,4-5-6655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1:46.6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1810 1 24575,'8'1'0,"0"1"0,0 1 0,0 0 0,-1 0 0,10 5 0,-2-1 0,90 32 0,-58-24 0,57 30 0,-84-36 0,1-1 0,36 9 0,-38-11 0,0-1 0,0 2 0,34 17 0,-31-13 0,44 16 0,-10-5 0,48 26 0,43 35 0,-102-55 0,19 11 0,-37-25 0,-2 2 0,44 32 0,-5-2 0,5 7 0,-50-37 0,0 0 0,31 17 0,-34-23 0,1 2 0,-2 0 0,26 26 0,25 20 0,-34-33 0,-2 3 0,0 0 0,33 43 0,16 16 0,-48-52 0,36 51 0,-39-49 0,32 36 0,72 66 0,-102-110 0,108 133 0,-119-139 0,0 0 0,19 35 0,24 30 0,74 98 0,-132-180 0,43 65 0,-18-24 0,3-2 0,38 43 0,-58-74 0,-1 0 0,0 1 0,-1 0 0,0 0 0,-2 1 0,9 20 0,-13-28 0,0 0 0,0 0 0,1-1 0,1 1 0,8 10 0,17 24 0,-22-27 0,1-1 0,23 26 0,-24-30 0,-1 0 0,1 1 0,-2 0 0,1 0 0,9 22 0,-12-20 0,1 0 0,-1 0 0,2-1 0,0 0 0,1-1 0,8 12 0,-9-13 0,0 1 0,-2 0 0,1 0 0,-1 1 0,-1-1 0,4 17 0,10 22 0,47 87 0,-55-112 0,-1-1 0,7 35 0,-10-37 0,1 1 0,0-1 0,16 32 0,-16-40 0,-2 0 0,0 0 0,-1 1 0,0-1 0,-1 1 0,1 22 0,6 26 0,15 89 0,-18-106 0,-2 0 0,-2 0 0,-6 84 0,0-26 0,3-102 0,1 31 0,-2 1 0,-1-1 0,-11 53 0,9-69 0,-1 1 0,0-1 0,-2 0 0,0-1 0,-1 1 0,-16 24 0,-8 17 0,25-44 0,0 0 0,-1-1 0,0 0 0,-18 21 0,-8 2 0,-2-1 0,-63 47 0,-42 9 0,91-59 0,35-22 0,1 0 0,-2-2 0,-16 8 0,-196 83 0,213-94 0,0-1 0,0 0 0,0-1 0,0 0 0,0-2 0,-1 1 0,1-2 0,-1 0 0,-16-3 0,12 2 0,1 0 0,0 1 0,0 1 0,0 1 0,-22 5 0,-1 1 0,0-2 0,-1-1 0,1-3 0,-80-5 0,22 0 0,-383 3 0,456-1 0,0-2 0,0 0 0,1-2 0,-1-1 0,1-2 0,0 0 0,-34-17 0,24 12 0,1 1 0,-2 2 0,1 2 0,-41-5 0,12 2 0,52 8 0,1-1 0,0 0 0,-22-11 0,-23-9 0,-43-13 0,33 11 0,-15-14 0,25 11 0,-26-14 0,-149-103 0,218 137 0,-46-23 0,46 26 0,1 0 0,1-1 0,-20-14 0,11 6 0,-1 1 0,-35-17 0,-12-7 0,-161-118 0,95 52 0,-96-97 0,192 169 0,31 27 0,1-1 0,-1 1 0,2-1 0,-1 0 0,1-1 0,-7-8 0,-40-46 0,40 49 0,1-1 0,0 0 0,-15-25 0,1 5 0,-3-7 0,-78-152 0,39 79 0,42 73 0,-24-49 0,31 44 0,14 31 0,-1 0 0,0 1 0,-1 0 0,0 0 0,-1 1 0,-12-15 0,14 19 0,1 0 0,0 0 0,0-1 0,1 1 0,0-1 0,1 0 0,-1 0 0,-1-10 0,-18-43 0,-4 8 0,-31-95 0,6 14 0,41 106 0,2 0 0,1-1 0,-6-40 0,7 29 0,-14-43 0,15 62 0,2 1 0,0 0 0,-1-40 0,-7-38 0,6 56 0,1-1 0,2 0 0,2-1 0,8-73 0,-3 87 0,2 1 0,13-38 0,1-8 0,-13 49 0,2 1 0,1 1 0,16-32 0,10-25 0,-7 12 0,58-99 0,-57 121 0,61-74 0,-30 44 0,-50 62 0,1 0 0,0 1 0,1 1 0,1 0 0,0 0 0,23-15 0,12-17 0,-40 36 0,0 1 0,0 0 0,21-14 0,179-98 0,-187 109 0,-1 0 0,0 0 0,1 2 0,0 1 0,27-8 0,-33 12 0,9 0 0,0-2 0,-1-1 0,0-1 0,31-17 0,-43 21 0,0 0 0,1 1 0,-1 0 0,1 1 0,0 0 0,25-1 0,15-4 0,-23 1 0,11-2 0,0 1 0,0 2 0,50 0 0,-67 6 0,9 1 0,0-1 0,0-2 0,59-11 0,-56 7-19,1 2 0,0 1 0,73 5 0,-36-1-1270,-52-1-5537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1:48.7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1 322 24575,'0'766'0,"1"-748"0,0 1 0,10 34 0,-7-33 0,0-1 0,1 27 0,-6 362 0,2-431 0,0 1 0,2-1 0,0 0 0,2 1 0,0 0 0,10-27 0,-9 27 0,-1-1 0,-1 0 0,-1 0 0,-1 0 0,-1-34 0,-1 29 0,1-1 0,10-55 0,5-22 0,-5 19 0,14-117 0,-20 169 0,-3-1 0,-1-55 0,1-25 0,10 47 0,-8 50 0,0-1 0,1-25 0,-4 14 0,-4-243 0,4 273-52,-1-1-1,-1 0 1,1 0-1,0 0 1,0 0-1,-1 0 1,1 1-1,-1-1 1,1 0-1,-1 0 1,0 1-1,0-1 1,1 0-1,-1 1 1,0-1-1,-1 1 1,1-1-1,0 1 1,0 0-1,-1-1 0,1 1 1,-1 0-1,1 0 1,-1 0-1,-2-1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1:50.3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36 24575,'2'7'0,"1"0"0,-1 0 0,1 0 0,1-1 0,-1 1 0,1-1 0,6 8 0,-7-10 0,3 4 0,1 0 0,-1-1 0,2 0 0,-1 0 0,1-1 0,0 0 0,0 0 0,1-1 0,13 7 0,-5-4 0,1-1 0,0 0 0,0-1 0,23 3 0,-34-7 0,1-2 0,-1 1 0,1-1 0,-1 0 0,1-1 0,0 1 0,-1-2 0,0 1 0,1-1 0,-1 0 0,0 0 0,0-1 0,12-6 0,-17 8 0,0-1 0,0 1 0,0 0 0,0-1 0,0 0 0,-1 1 0,1-1 0,-1 0 0,1 0 0,-1 0 0,1 0 0,-1 0 0,0 0 0,0-1 0,0 1 0,0 0 0,-1-1 0,2-2 0,-2 2 0,0-1 0,-1 1 0,1 0 0,0-1 0,-1 1 0,0 0 0,0 0 0,0-1 0,0 1 0,-1 0 0,1 0 0,-1 0 0,1 0 0,-1 1 0,0-1 0,0 0 0,-3-2 0,-3-3 0,-1 1 0,1 0 0,-1 1 0,0 0 0,-1 0 0,-17-8 0,-16-10 0,40 22-62,0 0 0,0 1 0,0-1 0,0 0 0,0 1 0,-1 0 0,1 0 0,0 0 0,-1 0 0,1 0 0,0 1 0,-1 0-1,1-1 1,-1 1 0,1 0 0,-1 1 0,1-1 0,-1 1 0,1-1 0,0 1 0,-5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1:51.0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143 0 24575,'-2'0'0,"0"1"0,0-1 0,0 1 0,0 0 0,1-1 0,-1 1 0,0 0 0,0 0 0,1 0 0,-1 1 0,0-1 0,1 0 0,-1 1 0,1-1 0,0 0 0,-1 1 0,1 0 0,0-1 0,0 1 0,0 0 0,-1 2 0,-19 46 0,17-39 0,-3 9 0,2 1 0,-6 35 0,2-3 0,-35 115-1365,37-147-5461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1:57.6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458 25 24575,'-11'-1'0,"0"0"0,0-1 0,1 0 0,-12-4 0,-39-7 0,42 15 0,-1 0 0,1 0 0,-1 2 0,1 1 0,0 0 0,0 2 0,1 0 0,0 0 0,0 2 0,1 0 0,-24 18 0,35-22 0,-1 1 0,1 0 0,0 1 0,1-1 0,0 1 0,0 0 0,0 1 0,1-1 0,0 1 0,0 0 0,-4 16 0,3-10 0,1 0 0,1 1 0,0-1 0,1 1 0,1 0 0,0 17 0,1-26 0,1 1 0,1-1 0,-1 1 0,1-1 0,0 1 0,1-1 0,-1 0 0,1 0 0,0 0 0,1 0 0,0-1 0,-1 1 0,2-1 0,-1 0 0,1 0 0,-1 0 0,10 5 0,9 7 0,0-1 0,51 25 0,-4-1 0,-52-32 0,-1 0 0,2-1 0,-1 0 0,1-2 0,0 0 0,0-1 0,29 2 0,-39-5 0,61 6 0,0-4 0,70-6 0,-19 0 0,-106 3 0,-1-2 0,0 0 0,0-1 0,0 0 0,0-1 0,-1-1 0,1 0 0,-1-1 0,0 0 0,-1-1 0,1-1 0,-2 0 0,1 0 0,-1-1 0,0-1 0,-1 0 0,0 0 0,0-1 0,12-19 0,-19 25 0,0 0 0,-1 0 0,0 0 0,0 0 0,0-1 0,1-6 0,-2 10 0,-1 1 0,1-1 0,-1 0 0,0 0 0,0 0 0,1 0 0,-1 0 0,-1 0 0,1 0 0,0 0 0,0 0 0,-1 0 0,1 0 0,-1 0 0,0 0 0,1 0 0,-1 0 0,0 1 0,0-1 0,-1-1 0,2 2 0,-1 1 0,1 0 0,0 0 0,0 0 0,0 0 0,0 0 0,-1 0 0,1 0 0,0 0 0,0 0 0,0 0 0,0 0 0,-1 0 0,1 0 0,0 0 0,0 0 0,0 0 0,0 0 0,-1 0 0,1 0 0,0 0 0,0 0 0,0 0 0,-1 0 0,1 0 0,0 0 0,0 0 0,0 0 0,0 0 0,0 0 0,-1 0 0,1 1 0,0-1 0,0 0 0,0 0 0,0 0 0,0 0 0,0 0 0,0 1 0,-1-1 0,1 0 0,0 0 0,0 0 0,0 0 0,0 1 0,0-1 0,0 0 0,-5 15 0,0 15 0,5-22 0,0-1 0,0 1 0,1 0 0,0-1 0,0 1 0,1-1 0,0 0 0,0 1 0,1-1 0,0 0 0,0 0 0,1 0 0,0-1 0,0 1 0,1-1 0,-1 0 0,1 0 0,0-1 0,1 0 0,0 1 0,-1-2 0,2 1 0,9 6 0,-4-4 0,0-1 0,0 0 0,1 0 0,0-1 0,0-1 0,0 0 0,0-1 0,1 0 0,-1-1 0,1 0 0,0-2 0,19 0 0,-28-1 0,0-1 0,0 1 0,0-1 0,0 0 0,0-1 0,0 1 0,-1-1 0,1 0 0,-1 0 0,0 0 0,0-1 0,0 1 0,0-1 0,-1 0 0,1 0 0,-1 0 0,0-1 0,0 1 0,-1-1 0,1 0 0,2-8 0,4-8 0,-1 0 0,-1 0 0,7-40 0,-5 17 0,-3 20 0,-2-1 0,0 0 0,0-30 0,-4 48 0,-1 0 0,1 0 0,-1 0 0,0 0 0,-1 0 0,0 0 0,0 1 0,0-1 0,-1 0 0,0 1 0,0 0 0,0 0 0,-1 0 0,0 0 0,0 0 0,-6-5 0,1 4 0,0-1 0,0 2 0,-1-1 0,0 1 0,0 1 0,-1-1 0,1 2 0,-1 0 0,0 0 0,0 1 0,-1 0 0,1 1 0,-1 0 0,-21 0 0,22 1 0,0 1 0,0 0 0,0 1 0,0 1 0,0 0 0,0 0 0,0 1 0,1 0 0,-1 1 0,1 0 0,0 0 0,0 1 0,0 1 0,1 0 0,-14 11 0,15-9 0,0 1 0,1-1 0,0 1 0,0 1 0,1 0 0,0 0 0,1 0 0,0 0 0,1 1 0,0 0 0,1 0 0,0 0 0,0 0 0,-1 22 0,4-28-114,1-1 1,-1 1-1,1-1 0,0 0 0,0 1 1,1-1-1,-1 0 0,1 0 0,0 0 1,0 0-1,4 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1:58.8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 24575,'-2'81'0,"5"92"0,-4-171 0,1-1 0,0 1 0,0 0 0,0-1 0,0 1 0,1 0 0,-1-1 0,0 1 0,1 0 0,-1-1 0,1 1 0,-1-1 0,1 1 0,0-1 0,0 1 0,0-1 0,0 0 0,0 1 0,0-1 0,0 0 0,0 0 0,0 1 0,0-1 0,1 0 0,-1 0 0,1 0 0,-1-1 0,0 1 0,1 0 0,0-1 0,-1 1 0,1 0 0,-1-1 0,3 1 0,-1-2 0,0 1 0,1-1 0,-1 0 0,0 0 0,0 0 0,0 0 0,-1 0 0,1-1 0,0 1 0,0-1 0,-1 0 0,1 1 0,-1-2 0,1 1 0,-1 0 0,0 0 0,2-3 0,21-21 0,2 0 0,30-21 0,-26 21 0,-12 13 0,0 0 0,32-15 0,-14 7 0,-33 19 0,0 0 0,0 0 0,1 0 0,-1 0 0,0 1 0,0-1 0,1 1 0,-1 0 0,1 1 0,-1-1 0,1 1 0,-1 0 0,1 0 0,-1 0 0,1 1 0,-1-1 0,1 1 0,-1 0 0,0 1 0,1-1 0,-1 1 0,0 0 0,0 0 0,0 0 0,0 0 0,0 1 0,-1-1 0,7 7 0,4 5 0,-1 0 0,0 1 0,-1 1 0,-1 0 0,12 23 0,12 41 0,-29-63 0,1 1 0,0-1 0,1-1 0,11 17 0,-16-29 0,0 0 0,1 0 0,-1 0 0,1 0 0,0 0 0,0-1 0,0 0 0,1 0 0,-1 0 0,1 0 0,0-1 0,-1 1 0,1-1 0,0-1 0,0 1 0,1-1 0,-1 1 0,7-1 0,62 1-1365,-52-2-5461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1:59.3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1 24575,'-2'0'0,"-1"1"0,1 0 0,0 0 0,0-1 0,0 1 0,0 0 0,0 1 0,0-1 0,0 0 0,0 1 0,0-1 0,0 1 0,0-1 0,1 1 0,-1 0 0,1 0 0,0 0 0,-1 0 0,1 0 0,0 0 0,0 0 0,0 0 0,0 0 0,1 1 0,-1-1 0,0 0 0,1 0 0,-1 4 0,-7 68 0,7 255 0,3-145 0,0-155 0,10 56 0,-7-55 0,3 54 0,-8-79-96,-3 46 324,3-50-250,0-1-1,0 1 0,0 0 1,0-1-1,0 1 0,0-1 1,0 1-1,0 0 0,0-1 0,0 1 1,-1-1-1,1 1 0,0 0 1,0-1-1,-1 1 0,1-1 1,0 1-1,-1-1 0,1 1 1,-1-1-1,1 1 0,-1-1 1,1 0-1,-1 1 0,1-1 0,-1 1 1,1-1-1,-1 0 0,1 0 1,-1 1-1,0-1 0,1 0 1,-1 0-1,1 0 0,-1 0 1,0 0-1,1 1 0,-1-1 1,0 0-1,1 0 0,-1-1 0,1 1 1,-1 0-1,0 0 0,1 0 1,-1 0-1,1 0 0,-1-1 1,0 1-1,1 0 0,-1-1 1,1 1-1,-1 0 0,1-1 0,-1 1 1,1-1-1,-1 1 0,1-1 1,0 1-1,-1-1 0,1 1 1,-1-1-1,1 1 0,0-1 1,-1 0-1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1:59.7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54 24575,'0'-2'0,"1"1"0,-1 0 0,1 0 0,-1 0 0,1 0 0,-1 0 0,1 0 0,0 0 0,0 0 0,-1 0 0,1 0 0,0 0 0,0 1 0,0-1 0,0 0 0,0 0 0,0 1 0,0-1 0,0 1 0,0-1 0,1 1 0,-1-1 0,0 1 0,0 0 0,0 0 0,1-1 0,1 1 0,39-5 0,-38 5 0,86-3 0,-48 3 0,85-12 0,-67 4-10,0 3 0,116 6-1,-67 1-1323,-87-2-5492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2:00.0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24575,'2'0'0,"0"1"0,0-1 0,0 1 0,0 0 0,0-1 0,-1 1 0,1 0 0,0 0 0,0 0 0,-1 0 0,1 0 0,0 1 0,-1-1 0,1 0 0,-1 1 0,0-1 0,1 1 0,-1 0 0,0-1 0,0 1 0,0 0 0,0 0 0,0 0 0,0 2 0,18 57 0,-13-40 0,55 168 0,-47-140-98,25 52 0,-24-62-1071,-8-22-5657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1:56.5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30 24575,'0'6'0,"1"-1"0,-1 0 0,1 1 0,0-1 0,0 0 0,1 0 0,0 1 0,0-1 0,0 0 0,0-1 0,1 1 0,0 0 0,5 6 0,-1-3 0,-1-1 0,2 0 0,-1 0 0,1-1 0,0 0 0,16 9 0,4-2 0,0 0 0,0-2 0,56 13 0,-49-18 0,0-1 0,1-2 0,0-2 0,54-5 0,0 2 0,-87 2 0,1 0 0,0 0 0,-1-1 0,1 1 0,-1-1 0,1 1 0,-1-1 0,1 0 0,-1 0 0,1-1 0,-1 1 0,0-1 0,0 0 0,0 0 0,0 0 0,0 0 0,5-5 0,-6 5 0,-1-1 0,1 0 0,-1 0 0,1 1 0,-1-1 0,0 0 0,0-1 0,0 1 0,0 0 0,-1 0 0,1 0 0,-1 0 0,0-1 0,0 1 0,0 0 0,0 0 0,0 0 0,-1-1 0,0 1 0,-1-5 0,0 3 0,1-1 0,-1 1 0,-1 0 0,1 0 0,-1 0 0,0 0 0,0 0 0,0 1 0,-1-1 0,1 1 0,-1 0 0,0 0 0,-1 0 0,1 0 0,-1 1 0,1 0 0,-1 0 0,0 0 0,0 1 0,-7-3 0,-9-3 0,-1 2 0,0 1 0,-41-5 0,7 1 0,14 3 0,-1 2 0,0 2 0,0 1 0,-55 7 0,96-6-44,0 0 0,-1 1 0,1-1 0,0 1 0,-1-1 0,1 1 0,0 0 0,0 0 0,-1 0 0,1 0 0,0 0 0,0 1 0,0-1 0,0 1 0,1-1 0,-1 1 0,0 0 0,1 0-1,-1-1 1,1 1 0,-1 0 0,1 1 0,0-1 0,0 0 0,0 0 0,0 0 0,0 1 0,1-1 0,-1 0 0,0 4 0,-2 13-6782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2:00.3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2:01.1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24575,'3'0'0,"-1"1"0,0-1 0,0 1 0,0 0 0,0-1 0,0 1 0,0 0 0,0 0 0,-1 1 0,1-1 0,0 0 0,0 0 0,-1 1 0,1-1 0,-1 1 0,2 2 0,24 33 0,-17-23 0,10 16 0,27 57 0,0 0 0,-11-18 0,-25-44 0,27 42 0,-34-61 0,0 0 0,0-1 0,1 1 0,0-1 0,0 0 0,1 0 0,0-1 0,-1 1 0,1-1 0,1 0 0,9 4 0,-12-7 0,0 0 0,-1 0 0,1-1 0,0 1 0,0-1 0,-1 0 0,1 0 0,0 0 0,0 0 0,0-1 0,-1 0 0,1 0 0,0 0 0,-1 0 0,1 0 0,-1-1 0,1 1 0,-1-1 0,0 0 0,0 0 0,0 0 0,4-4 0,10-8 0,-1-1 0,26-32 0,-12 12 0,21-17 0,-6 5 0,2 1 0,1 2 0,62-41 0,-103 81 0,-1 0 0,1 0 0,-1 1 0,1 0 0,0 1 0,0-1 0,0 1 0,0 1 0,14-2 0,-18 3 0,-1 0 0,1 0 0,0 0 0,0 0 0,0 1 0,-1-1 0,1 1 0,0 0 0,-1 0 0,1 0 0,0 0 0,-1 0 0,1 0 0,-1 1 0,0 0 0,1-1 0,-1 1 0,0 0 0,0 0 0,0 0 0,0 0 0,0 0 0,-1 1 0,1-1 0,-1 0 0,1 1 0,-1-1 0,1 4 0,24 63 0,-12-30 0,33 64 0,-34-76 0,-11-23 0,-1-1 0,1 1 0,0 0 0,-1-1 0,2 1 0,-1-1 0,0 0 0,1 1 0,-1-1 0,1 0 0,0-1 0,0 1 0,0 0 0,0-1 0,1 0 0,-1 0 0,1 0 0,-1 0 0,1 0 0,6 1 0,27 10-1365,-21-8-5461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2:01.8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1 24575,'-1'60'0,"-1"-23"0,2 0 0,6 44 0,-5-71 0,1-1 0,0 1 0,0-1 0,1 1 0,0-1 0,1 0 0,0 0 0,1-1 0,-1 1 0,2-1 0,-1 0 0,1 0 0,9 9 0,-10-13 0,0 0 0,0 0 0,0-1 0,0 0 0,1 0 0,0 0 0,0 0 0,0-1 0,0 0 0,0 0 0,0-1 0,0 0 0,0 0 0,1 0 0,-1-1 0,0 0 0,1 0 0,-1 0 0,0-1 0,1 0 0,-1 0 0,0-1 0,0 1 0,0-1 0,0-1 0,0 1 0,-1-1 0,1 0 0,-1-1 0,1 1 0,-1-1 0,0 0 0,4-5 0,1-5 0,0 0 0,-1-1 0,-1 0 0,8-21 0,20-36 0,-30 62 0,-2 0 0,1 0 0,-1 0 0,3-13 0,15-35 0,-21 58 0,-1 0 0,0-1 0,0 1 0,0 0 0,0-1 0,0 1 0,0 0 0,1-1 0,-1 1 0,0 0 0,0 0 0,0-1 0,1 1 0,-1 0 0,0 0 0,0 0 0,1-1 0,-1 1 0,0 0 0,1 0 0,-1 0 0,0 0 0,1 0 0,-1-1 0,0 1 0,0 0 0,1 0 0,-1 0 0,0 0 0,1 0 0,-1 0 0,0 0 0,1 0 0,-1 0 0,0 0 0,1 0 0,-1 1 0,1-1 0,8 14 0,3 30 0,-10-35 0,15 54 0,-10-35 0,1 1 0,14 32 0,41 52 0,-17-32 0,-36-65-1365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2:02.6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181 389 24575,'2'-5'0,"0"0"0,0 0 0,1 1 0,0-1 0,0 0 0,0 1 0,0 0 0,1 0 0,0 0 0,0 0 0,8-6 0,-1 0 0,6-10 0,-1 0 0,27-43 0,7-11 0,-44 67 0,-1-1 0,0 1 0,0-1 0,-1 0 0,0 0 0,-1 0 0,5-15 0,-7 21 0,-1 0 0,1 0 0,-1 0 0,0 1 0,0-1 0,0 0 0,0 0 0,0 0 0,0 0 0,0 0 0,0 0 0,-1 0 0,1 0 0,-1 0 0,0 0 0,0 1 0,1-1 0,-1 0 0,0 0 0,0 1 0,-1-1 0,1 1 0,0-1 0,0 1 0,-1-1 0,1 1 0,-1 0 0,1-1 0,-1 1 0,0 0 0,1 0 0,-1 1 0,0-1 0,0 0 0,0 0 0,1 1 0,-1-1 0,0 1 0,0 0 0,-3-1 0,-9-1 0,-1 0 0,1 0 0,0 2 0,-1 0 0,1 0 0,-1 1 0,1 1 0,0 1 0,-26 7 0,31-7 0,1 0 0,0 1 0,0 0 0,0 0 0,0 1 0,1 0 0,-1 0 0,1 1 0,1 0 0,-1 0 0,1 1 0,0-1 0,0 1 0,1 1 0,0-1 0,-7 16 0,0 0 0,2 0 0,1 1 0,0 0 0,2 0 0,1 1 0,1 0 0,1 0 0,-1 46 0,5-52 0,-1 6 0,1 1 0,2-1 0,0 0 0,2 0 0,8 33 0,-10-52 0,0 0 0,1 0 0,-1-1 0,1 1 0,0-1 0,1 0 0,-1 0 0,1 0 0,0 0 0,0 0 0,1-1 0,-1 0 0,1 0 0,0 0 0,0-1 0,0 1 0,1-1 0,-1 0 0,1-1 0,0 1 0,0-1 0,0 0 0,0-1 0,0 1 0,0-1 0,0-1 0,8 1 0,59 2 0,108-8 0,-178 5-49,0 0 1,0-1-1,1 1 0,-1-1 0,0 1 1,0-1-1,0 0 0,0 0 0,0 0 1,0 0-1,0-1 0,0 1 0,0-1 1,0 0-1,-1 0 0,1 0 0,-1 0 1,1 0-1,-1-1 0,0 1 0,0-1 1,0 1-1,0-1 0,0 0 0,-1 0 0,1 0 1,1-5-1,1-10-6777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2:04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0 202 24575,'815'0'0,"-779"1"0,55 11 0,-53-6 0,51 1 0,-24-3 22,96 17-1,-98-10-295,106 4 0,1234-17 779,-1107-15-505,-194 8 0,-11-3 0,-51 7 0,58-3 0,-54 9 0,-1-3 0,74-11 0,-75 7 0,0 1 0,54 3 0,-52 2 0,-1-2 0,46-9 0,-53 6 0,0 2 0,59 1 0,-211 25 0,-553 6-4382,-343-30 4308,792-12 74,4-1 0,-384-26-1284,271 14 331,109-5 964,109 13-7,-29 3 485,-46-8 256,3-2 1306,11 3 1309,258 30-3327,33 28-33,4 0 0,-87-28-15,56 13-324,1-4 0,183 9-1,24-1 340,-3 1 0,-65-13 0,6 0 0,84 1-1471,-87-2 1471,-1 1 0,304-1 0,-329-15 0,1180 3 2504,-1373 1-2421,0 1 0,0 0 0,19 6 0,34 5-1780,-48-12-5129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14:47.9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1 275 24575,'41'2'0,"56"9"0,-56-4 0,60 0 0,764-8 0,-836 2 0,53 10 0,13 1 0,132-12 0,30 2 0,-150 10 0,-63-6 0,59 2 0,502-9 0,-599 1 0,-1 0 0,1 0 0,0 0 0,0-1 0,0 0 0,-1 0 0,1 0 0,0-1 0,-1 0 0,0 0 0,8-4 0,-13 6 0,0-1 0,0 1 0,0 0 0,1-1 0,-1 1 0,0 0 0,0-1 0,0 1 0,0-1 0,0 1 0,0 0 0,0-1 0,0 1 0,-1 0 0,1-1 0,0 1 0,0 0 0,0-1 0,0 1 0,0 0 0,-1-1 0,1 1 0,0 0 0,0-1 0,0 1 0,-1 0 0,1 0 0,0-1 0,0 1 0,-1 0 0,1 0 0,0-1 0,-1 1 0,1 0 0,0 0 0,-1 0 0,1 0 0,0 0 0,-1-1 0,1 1 0,-1 0 0,-16-8 0,-117-39 0,82 29 0,-89-19 0,57 17 0,0-10 0,64 21 0,0 2 0,-1 0 0,-35-7 0,17 6 0,0-1 0,-38-15 0,39 11 0,-74-15 0,-40 3 0,141 23 0,0 0 0,0 0 0,0-1 0,-17-7 0,68 14 0,6 9 0,47 21 0,28 8 0,20 10 0,-3-2 0,-90-38 0,-12-3 0,0 2 0,38 16 0,-17-13 0,0-2 0,-54-11 0,0 0 0,-1 0 0,1 0 0,-1 0 0,1 1 0,-1-1 0,0 1 0,1-1 0,-1 1 0,0 0 0,0 0 0,0 0 0,0 0 0,-1 0 0,4 5 0,-5-6 0,0 1 0,1-1 0,-1 1 0,0 0 0,0-1 0,0 1 0,0-1 0,0 1 0,-1-1 0,1 1 0,0 0 0,-1-1 0,1 0 0,-1 1 0,0-1 0,1 1 0,-1-1 0,0 0 0,0 1 0,0-1 0,0 0 0,0 0 0,0 1 0,0-1 0,0 0 0,-1 0 0,1-1 0,0 1 0,-1 0 0,-1 1 0,-47 26 0,45-25 0,-55 22 0,-95 28 0,32-14 0,26-5 0,-111 44 0,168-60 0,24-11 0,0 0 0,0 1 0,0 1 0,-16 12 0,-17 6-1365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3:43.6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1 491 24575,'11'0'0,"0"-2"0,1 0 0,-1 0 0,0-1 0,0 0 0,19-9 0,-17 6 0,1 1 0,-1 1 0,27-6 0,123-21 0,-71 10 0,-1 0 0,-62 12 0,1 2 0,0 1 0,55-3 0,-55 8 0,15 1 0,0-2 0,59-10 0,94-14 0,-165 22 0,1 1 0,47 2 0,24-1 0,-78-2 0,0-1 0,35-11 0,-39 9 0,-1 1 0,1 2 0,47-5 0,61-3 0,9-1 0,1139 14 0,-1260 0 0,0 2 0,0-1 0,0 2 0,34 12 0,-34-10 0,1 0 0,-1-2 0,1 0 0,27 2 0,115 10 0,-96-7 0,62 15 0,-116-21 0,0 1 0,0 0 0,-1 1 0,21 10 0,7 3 0,-87-54 0,2-2 0,30 26 0,0 0 0,-20-22 0,22 20 0,0 1 0,-29-20 0,28 22 0,-1-1 0,-19-21 0,-4-3 0,-43-41 0,96 88 0,0 0 0,0-1 0,1-1 0,0 0 0,17 7 0,35 22 0,-41-23 0,1-1 0,1-1 0,35 12 0,-30-13 0,59 31 0,-22-1 0,-16-8 0,98 44 0,-151-78 0,0 0 0,-1 0 0,1 0 0,0 1 0,-1-1 0,1 0 0,0 0 0,-1 1 0,1-1 0,0 0 0,-1 1 0,1-1 0,-1 1 0,1-1 0,0 1 0,-1-1 0,1 1 0,-1-1 0,0 1 0,1-1 0,-1 1 0,1 0 0,-1-1 0,0 1 0,1 0 0,-1-1 0,0 1 0,0 0 0,0-1 0,1 1 0,-1 0 0,0 0 0,0 0 0,-1 1 0,0-1 0,0 0 0,0 1 0,0-1 0,0 0 0,0 0 0,0 0 0,-1 0 0,1 0 0,0 0 0,0 0 0,-1 0 0,-2 1 0,-54 19 0,-324 51 0,326-64 0,44-8 0,0 2 0,0-1 0,0 2 0,0 0 0,0 0 0,1 1 0,-1 0 0,-10 7 0,8-5 0,-1 0 0,1-1 0,-1-1 0,0 0 0,0-1 0,-18 1 0,-1 1 0,-31 8-22,34-5-426,-1-2 1,-44 2-1,55-8-6378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3:46.0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0 287 24575,'1'-2'0,"-1"-1"0,1 0 0,-1 1 0,1-1 0,0 0 0,0 1 0,0-1 0,1 1 0,-1 0 0,1-1 0,-1 1 0,1 0 0,0 0 0,0 0 0,0 0 0,0 0 0,0 0 0,0 1 0,0-1 0,1 1 0,4-3 0,53-20 0,-16 11 0,-14 3 0,0 2 0,1 1 0,-1 1 0,63-4 0,-74 9 0,0-1 0,1-1 0,-1-1 0,33-11 0,-32 8 0,0 2 0,0 0 0,0 1 0,26-1 0,94-7 0,25-1 0,-123 11 0,56-8 0,-55 4 0,53-1 0,-74 7 0,-1-1 0,1-1 0,0-1 0,-1 0 0,0-2 0,0-1 0,23-8 0,-19 7 0,0 2 0,0 0 0,1 2 0,0 1 0,0 1 0,-1 1 0,32 4 0,22-1 0,759-3 0,-808 2 0,55 9 0,-54-6 0,52 3 0,-43-8 0,1 2 0,56 11 0,106 13 0,0-1 0,-45 5 0,-106-22 0,155 31 0,-159-29 0,-26-6 0,-1 1 0,0 1 0,26 11 0,-35-12 0,0-1 0,0-1 0,1-1 0,-1 1 0,18 0 0,-18-3 0,0 2 0,0-1 0,0 2 0,-1 0 0,19 6 0,-109-54 0,46 24 0,-43-19 0,22 12 0,42 20 0,-1 1 0,0 1 0,0 0 0,-21-6 0,-35-9 0,132 16 0,25 4 0,87 4 0,-162-1 0,1 1 0,-1 0 0,0 1 0,24 11 0,26 7 0,207 53 0,-326-57 0,-148 33 0,90-20 0,101-27 0,1 0 0,1 1 0,-17 9 0,17-9 0,0 1 0,0-1 0,-22 6 0,-44 9 0,52-12 0,0-1 0,-1-1 0,1-1 0,-48 2 0,58-6 8,0 0 0,0 1 0,-15 5 0,-3 0-1405,15-4-5429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3:48.4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208 311 24575,'-4'-2'0,"1"0"0,0-1 0,0 1 0,1-1 0,-1 1 0,0-1 0,1 0 0,-1 0 0,1 0 0,0 0 0,0 0 0,-1-4 0,-7-8 0,-21-21 0,15 19 0,2 0 0,0-1 0,1 0 0,1-1 0,-18-36 0,14 29 0,14 24 0,0-1 0,0 1 0,0-1 0,1 1 0,0-1 0,-1 1 0,1-1 0,0 0 0,-1-3 0,2 5 0,0 0 0,1 0 0,-1 0 0,1 0 0,-1 0 0,0 0 0,1 1 0,0-1 0,-1 0 0,1 0 0,-1 0 0,1 1 0,0-1 0,0 1 0,-1-1 0,1 0 0,0 1 0,0-1 0,0 1 0,-1-1 0,1 1 0,0 0 0,0-1 0,0 1 0,0 0 0,0 0 0,0 0 0,0 0 0,0 0 0,0 0 0,0 0 0,0 0 0,0 0 0,1 0 0,53-3 0,0 2 0,66 7 0,-119-6 0,0 0 0,0 0 0,-1 0 0,1 0 0,0 1 0,0-1 0,-1 1 0,1-1 0,0 1 0,-1-1 0,1 1 0,0 0 0,-1 0 0,1 0 0,-1 0 0,1 0 0,-1 0 0,0 0 0,1 0 0,-1 1 0,0-1 0,0 0 0,0 1 0,0-1 0,0 1 0,0 0 0,0-1 0,-1 1 0,1-1 0,-1 1 0,1 0 0,-1 0 0,1-1 0,-1 1 0,0 0 0,0 0 0,0-1 0,0 1 0,0 0 0,0 0 0,-1 0 0,1-1 0,-1 4 0,-4 10 0,1 0 0,-2 0 0,0-1 0,-11 19 0,-3 8 0,1 11 0,8-22 0,0 0 0,-10 56 0,19-79 0,1 1 0,0 0 0,1 0 0,0-1 0,0 1 0,1 0 0,0 0 0,0-1 0,0 1 0,1-1 0,1 1 0,-1-1 0,1 1 0,0-1 0,1 0 0,6 9 0,-4-9 0,0-1 0,0 0 0,1 0 0,0 0 0,0-1 0,1 0 0,-1-1 0,1 1 0,11 3 0,-5-2 0,1-1 0,0 0 0,0-1 0,22 3 0,-21-5 0,0 0 0,1-2 0,-1 0 0,0 0 0,0-2 0,0 0 0,0-1 0,30-9 0,-36 8 0,1-1 0,-1 0 0,0-1 0,-1 0 0,1 0 0,-1-1 0,0 0 0,-1 0 0,0-1 0,0 0 0,-1-1 0,0 0 0,10-15 0,4-6-1365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3:49.1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385 233 24575,'-3'0'0,"1"0"0,-1 0 0,1 0 0,-1 1 0,0-1 0,1 1 0,-1 0 0,1 0 0,-1 0 0,1 0 0,0 0 0,-1 0 0,1 1 0,0-1 0,0 1 0,0-1 0,0 1 0,-3 3 0,2-1 0,0 0 0,0 1 0,1-1 0,0 1 0,-1 0 0,1 0 0,1-1 0,-3 11 0,0 7 0,2-1 0,0 1 0,2 33 0,0-44 0,1 11 0,-2-10 0,1 0 0,1 0 0,0 0 0,4 17 0,-4-26 0,0 0 0,0 0 0,1 1 0,-1-1 0,1 0 0,0 0 0,-1-1 0,1 1 0,0 0 0,1-1 0,-1 1 0,0-1 0,1 1 0,0-1 0,-1 0 0,1 0 0,0-1 0,0 1 0,0 0 0,4 0 0,10 5 0,1-2 0,-1 0 0,1-1 0,1-1 0,-1 0 0,0-2 0,1 0 0,-1-1 0,20-3 0,-33 2 0,0 0 0,0-1 0,0 1 0,0-1 0,0 0 0,0-1 0,-1 1 0,1-1 0,-1 0 0,1 0 0,-1 0 0,0-1 0,-1 0 0,6-6 0,7-9 0,24-38 0,-22 30 0,-3 3 0,-1 0 0,-1-1 0,17-45 0,-28 65 0,-1-1 0,0 1 0,0-1 0,-1 1 0,1-1 0,-1 0 0,0 1 0,-1-1 0,1 0 0,-1 1 0,-1-1 0,1 1 0,-1-1 0,1 1 0,-1 0 0,-1-1 0,1 1 0,-1 0 0,0 1 0,0-1 0,-1 0 0,1 1 0,-1 0 0,0 0 0,0 0 0,-9-7 0,-10-6 0,-1 0 0,-1 1 0,-50-24 0,58 32 0,-18-11 0,20 11 0,0-1 0,0 2 0,-1 0 0,0 1 0,0 1 0,-1 0 0,1 1 0,-31-3 0,-28 4 0,-79 7 0,147-3 0,0 1 0,0 0 0,0 0 0,0 1 0,1 0 0,-1 0 0,1 1 0,0-1 0,0 1 0,0 0 0,0 1 0,1 0 0,-1 0 0,1 0 0,-7 11 0,9-14 0,1 1 0,0 0 0,-1 0 0,2 1 0,-1-1 0,0 0 0,0 1 0,1-1 0,0 1 0,0-1 0,0 1 0,0 0 0,1-1 0,-1 1 0,1 0 0,0-1 0,0 1 0,0 0 0,0 0 0,1-1 0,0 1 0,0 0 0,0-1 0,0 1 0,0-1 0,1 1 0,-1-1 0,1 0 0,0 1 0,0-1 0,4 5 0,-4-6-124,1 0 0,-1 0 0,1 0 0,-1-1 0,1 1 0,0 0-1,0-1 1,0 0 0,0 0 0,3 1 0,12 3-6702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1:57.9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24575,'1'6'0,"1"-1"0,-1 1 0,1-1 0,0 0 0,1 0 0,-1 0 0,5 6 0,6 16 0,47 139 0,-55-146 0,-1 1 0,2 23 0,5 22 0,-6-39 0,-2 1 0,1 30 0,-3-29 0,1-1 0,7 31 0,0-4 0,-7-43 0,-1 0 0,1 0 0,1 0 0,0 0 0,1-1 0,0 0 0,8 15 0,-4-11-273,0 0 0,-2 1 0,0-1 0,8 34 0,-11-31-6553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3:49.8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0 24575,'-1'44'0,"0"-7"0,0 0 0,3-1 0,1 1 0,2-1 0,1 0 0,15 49 0,-3-28 0,13 67 0,-19-66 0,25 68 0,-27-93 0,-2 0 0,-1 1 0,3 47 0,-5-34 0,-1-8-21,-3-24-315,1 0 0,0-1 0,5 20 0,-1-18-6490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3:50.2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42 24575,'0'-2'0,"1"1"0,-1 0 0,1 0 0,-1 0 0,1 0 0,-1 0 0,1 0 0,0 0 0,0 0 0,-1 0 0,1 0 0,0 1 0,0-1 0,0 0 0,0 0 0,0 1 0,0-1 0,0 1 0,0-1 0,0 1 0,1-1 0,-1 1 0,0 0 0,0-1 0,0 1 0,0 0 0,3 0 0,37-5 0,-36 5 0,424-3 0,-219 6 0,-201-4-227,0 1-1,1-1 1,-1 0-1,0-1 1,11-4-1,-4 1-6598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3:51.1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358 159 24575,'0'-9'0,"-1"0"0,0 0 0,0 0 0,-1 0 0,0 0 0,-1 1 0,0-1 0,0 0 0,-1 1 0,0 0 0,-9-14 0,10 19 0,1 0 0,0 0 0,-1 0 0,1 0 0,-1 1 0,0-1 0,0 1 0,0 0 0,0 0 0,0 0 0,-1 0 0,1 0 0,-1 1 0,1-1 0,-1 1 0,1 0 0,-1 0 0,0 0 0,0 1 0,1-1 0,-1 1 0,0 0 0,0 0 0,0 0 0,1 1 0,-1-1 0,0 1 0,1 0 0,-1 0 0,-5 2 0,-7 6 0,1 0 0,1 1 0,-1 0 0,1 1 0,1 1 0,0 0 0,-16 21 0,4-7 0,19-19 0,0 0 0,1 0 0,-1 1 0,1-1 0,1 1 0,0 0 0,0 1 0,0-1 0,1 1 0,1-1 0,-1 1 0,1 0 0,1 0 0,0 0 0,0 0 0,1 18 0,0-22 0,1 0 0,-1 0 0,1 1 0,1-1 0,-1 0 0,1-1 0,0 1 0,0 0 0,0 0 0,0-1 0,1 0 0,0 1 0,0-1 0,0 0 0,1 0 0,-1 0 0,1-1 0,0 1 0,0-1 0,0 0 0,0 0 0,0-1 0,1 1 0,0-1 0,-1 0 0,1 0 0,0 0 0,0-1 0,0 1 0,9 0 0,7 1 0,0-1 0,42-1 0,-55-1 0,0-1 0,0 0 0,0 0 0,0-1 0,0 0 0,-1-1 0,1 0 0,-1 0 0,1 0 0,10-8 0,11-11 0,49-51 0,-78 73 0,1-1 0,-1 1 0,0 0 0,0 0 0,0-1 0,1 1 0,-1 0 0,0 0 0,1 0 0,-1-1 0,0 1 0,0 0 0,1 0 0,-1 0 0,0 0 0,1 0 0,-1-1 0,0 1 0,1 0 0,-1 0 0,0 0 0,1 0 0,-1 0 0,0 0 0,1 0 0,-1 0 0,0 0 0,1 0 0,-1 0 0,0 1 0,1-1 0,-1 0 0,0 0 0,1 0 0,-1 0 0,8 15 0,1 33 0,-6-28 0,1-1 0,3 11 0,1 0 0,13 33 0,-18-56 0,-1-1 0,1-1 0,0 1 0,0 0 0,0 0 0,1-1 0,0 0 0,0 0 0,1 0 0,-1 0 0,1-1 0,0 0 0,0 0 0,1 0 0,-1 0 0,10 4 0,6-4-1365,-1-5-5461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3:51.8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82 1 24575,'-1'0'0,"0"1"0,0-1 0,0 1 0,0 0 0,0-1 0,0 1 0,0 0 0,0 0 0,0 0 0,0-1 0,0 1 0,0 0 0,1 0 0,-1 0 0,0 1 0,1-1 0,-1 0 0,0 0 0,1 0 0,-1 2 0,-12 31 0,10-25 0,-1 6 0,0 0 0,1 0 0,1 0 0,0 1 0,1-1 0,1 19 0,0-16 0,0 0 0,-2 1 0,-6 34 0,0-14 0,2 2 0,2-1 0,1 1 0,2-1 0,8 73 0,19 15 0,-18-91 0,22 63 0,-18-66 0,-2 1 0,6 37 0,-12-47 0,1 0 0,15 47 0,-13-62-1365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3:52.2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24575,'30'1'0,"55"11"0,-54-7 0,52 3 0,-51-6 60,51 9 1,-52-6-804,52 3 0,-62-8-6083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3:53.0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231 358 24575,'1'-3'0,"-1"0"0,1 1 0,0-1 0,0 0 0,0 1 0,0-1 0,0 1 0,1-1 0,-1 1 0,1 0 0,0 0 0,-1-1 0,1 1 0,0 0 0,0 1 0,1-1 0,3-3 0,42-22 0,-36 22 0,-1 0 0,0 0 0,0-1 0,0-1 0,-1 1 0,0-2 0,0 1 0,-1-2 0,11-11 0,-15 15 0,-1-1 0,0-1 0,0 1 0,-1 0 0,0-1 0,0 0 0,0 0 0,-1 0 0,0 0 0,0 0 0,-1 0 0,0-1 0,0 1 0,-1 0 0,1-1 0,-3-11 0,2 16 0,-1 0 0,1 1 0,-1-1 0,0 0 0,0 1 0,0-1 0,0 1 0,0-1 0,0 1 0,-1 0 0,1 0 0,-1 0 0,0-1 0,1 1 0,-1 1 0,0-1 0,0 0 0,-3-2 0,-1 1 0,0-1 0,0 1 0,0 0 0,0 1 0,-1-1 0,-13-2 0,-5 1 0,0 0 0,-46 1 0,63 4 0,1-1 0,-1 1 0,1 0 0,0 0 0,-1 1 0,1 0 0,0 0 0,0 1 0,0 0 0,1 0 0,-1 1 0,-10 7 0,8-4 0,0 1 0,0 1 0,0-1 0,1 1 0,0 1 0,1 0 0,-8 12 0,3 1 0,0 1 0,2 0 0,0 0 0,2 1 0,1 0 0,-7 45 0,12-56 0,0-1 0,1 1 0,0 0 0,2 0 0,2 25 0,-1-32 0,0 0 0,0 0 0,1 0 0,0 0 0,0 0 0,0-1 0,1 1 0,0-1 0,0 0 0,0-1 0,1 1 0,9 8 0,37 35 0,-24-21 0,2-1 0,1-2 0,42 29 0,-57-46-124,2 0 0,-1-2 0,1 1 0,0-2 0,0 0 0,1-1-1,-1-1 1,1-1 0,0 0 0,30-1 0,-26-2-6702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4:01.2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49 278 24575,'-1'-10'0,"-1"-1"0,0 1 0,0-1 0,-1 1 0,0 0 0,-9-18 0,8 21 0,1 0 0,0 0 0,0-1 0,0 1 0,1-1 0,1 0 0,-1 1 0,1-1 0,0 0 0,1 0 0,0 0 0,1-8 0,-1 15 0,0 0 0,1 0 0,-1 0 0,0 0 0,1 0 0,-1 0 0,1 1 0,-1-1 0,1 0 0,-1 0 0,1 0 0,-1 1 0,1-1 0,0 0 0,0 1 0,-1-1 0,1 1 0,0-1 0,0 1 0,0-1 0,0 1 0,0-1 0,-1 1 0,1 0 0,0-1 0,0 1 0,0 0 0,0 0 0,0 0 0,0 0 0,0 0 0,0 0 0,0 0 0,0 0 0,0 0 0,0 0 0,0 1 0,0-1 0,0 0 0,0 1 0,-1-1 0,1 0 0,0 1 0,1 1 0,45 27 0,-39-23 0,4 1 0,0 0 0,1-1 0,0 0 0,0-1 0,0 0 0,0-1 0,1 0 0,-1-1 0,1-1 0,0 0 0,0-1 0,0-1 0,24-2 0,21 4 0,-42 0 0,0-1 0,0-1 0,0-1 0,-1 0 0,1-1 0,0-1 0,26-7 0,-35 6 0,0-1 0,-1 0 0,0 0 0,1-1 0,-2 0 0,1 0 0,-1-1 0,0 1 0,0-1 0,0-1 0,-1 1 0,0-1 0,-1 0 0,0 0 0,0 0 0,-1-1 0,3-9 0,-6 17 0,1 1 0,-1 0 0,0 0 0,0 0 0,0-1 0,0 1 0,0 0 0,0 0 0,0 0 0,0-1 0,0 1 0,1 0 0,-1 0 0,0-1 0,0 1 0,0 0 0,0 0 0,0-1 0,0 1 0,-1 0 0,1 0 0,0-1 0,0 1 0,0 0 0,0 0 0,0 0 0,0-1 0,0 1 0,0 0 0,0 0 0,-1 0 0,1-1 0,0 1 0,0 0 0,0 0 0,0 0 0,-1 0 0,1-1 0,0 1 0,0 0 0,-1 0 0,1 0 0,0 0 0,-1 0 0,-10 6 0,-11 17 0,6 0 0,-22 50 0,-1 0 0,24-47 0,2 1 0,1 0 0,1 1 0,1 1 0,1-1 0,-8 55 0,11-38 0,2-1 0,2 1 0,7 85 0,-5-124 5,0-1-1,1 1 1,0-1-1,1 0 0,-1 0 1,1 1-1,0-1 1,0 0-1,0 0 1,1-1-1,0 1 0,0-1 1,0 1-1,0-1 1,1 0-1,0 0 1,0 0-1,0 0 0,0-1 1,0 0-1,1 0 1,-1 0-1,1 0 1,0-1-1,0 0 1,6 2-1,0-1-128,1 0 0,-1-1 1,0-1-1,1 0 0,-1-1 0,1 0 1,-1 0-1,0-2 0,1 1 0,-1-1 1,14-5-1,-7 2-6702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4:02.5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1 463 24575,'66'2'0,"-43"0"0,1-1 0,0-1 0,0-1 0,0-1 0,46-11 0,-63 10 0,0 0 0,0-1 0,0 0 0,-1 0 0,1 0 0,-1-1 0,0 0 0,9-11 0,42-53 0,-33 38 0,-20 24 0,1 0 0,-1 0 0,-1-1 0,1 0 0,-1 0 0,-1 0 0,0 0 0,0 0 0,0-1 0,-1 1 0,1-12 0,-2 4 0,0 0 0,0 0 0,-2 0 0,0 0 0,-4-17 0,4 28 0,0 0 0,-1 0 0,1 0 0,-1 0 0,-1 1 0,1-1 0,0 1 0,-1-1 0,0 1 0,0 1 0,0-1 0,-1 0 0,1 1 0,-1 0 0,0 0 0,0 0 0,0 1 0,0 0 0,0 0 0,-1 0 0,1 0 0,-1 1 0,1 0 0,-1 0 0,1 1 0,-11-1 0,9 1 0,1-1 0,-1 1 0,1 0 0,-1 1 0,1-1 0,0 1 0,-1 1 0,1-1 0,0 1 0,-1 0 0,1 1 0,0-1 0,1 1 0,-1 0 0,0 1 0,1-1 0,0 1 0,0 0 0,0 1 0,0-1 0,1 1 0,-1 0 0,-3 6 0,-4 16 0,2 1 0,1 0 0,2 1 0,0 0 0,-2 31 0,4-15 0,2 1 0,2-1 0,6 67 0,-3-103 0,0 0 0,0 0 0,1 0 0,0 0 0,0 0 0,1-1 0,0 1 0,0-1 0,1 0 0,1-1 0,-1 1 0,1-1 0,0 0 0,9 7 0,-1-1 0,0-1 0,1-1 0,1 0 0,0-1 0,34 16 0,-41-23-65,0 1 0,0-1 0,0-1 0,1 0 0,0 0 0,-1-1 0,1 0 0,0 0 0,0-1 0,-1-1 0,1 0 0,0 0 0,-1-1 0,1 0 0,-1 0 0,1-1 0,-1 0 0,0-1 0,0 0 0,9-6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4:03.4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302 130 24575,'3'0'0,"0"0"0,0 0 0,0 0 0,0 0 0,0 0 0,0-1 0,0 1 0,0-1 0,-1 0 0,1 0 0,0 0 0,0 0 0,0-1 0,-1 1 0,1-1 0,-1 1 0,1-1 0,-1 0 0,0 0 0,1 0 0,-1 0 0,0-1 0,-1 1 0,1 0 0,0-1 0,-1 1 0,1-1 0,-1 0 0,0 0 0,1 1 0,-2-1 0,1 0 0,0 0 0,0 0 0,-1 0 0,0 0 0,1 0 0,-1 0 0,0 0 0,-1 0 0,1 0 0,0 0 0,-1 0 0,0 0 0,-1-4 0,1 5 0,1 0 0,-1 0 0,0 0 0,1 1 0,-1-1 0,0 0 0,0 0 0,-1 0 0,1 1 0,0-1 0,0 1 0,-1-1 0,1 1 0,-1-1 0,0 1 0,1 0 0,-1 0 0,0-1 0,0 1 0,0 1 0,1-1 0,-4-1 0,2 2 0,0-1 0,0 1 0,0 0 0,0 0 0,0 1 0,-1-1 0,1 1 0,0-1 0,0 1 0,0 0 0,0 0 0,0 0 0,-3 2 0,-5 3 0,0 1 0,1 0 0,0 1 0,0 0 0,-17 17 0,-5 10 0,3 1 0,0 2 0,3 0 0,1 2 0,-21 45 0,41-76 0,1-1 0,0 0 0,1 1 0,0 0 0,0 0 0,1 0 0,0 0 0,0 1 0,1-1 0,0 0 0,1 1 0,0-1 0,1 0 0,0 1 0,0-1 0,1 0 0,0 1 0,0-1 0,1-1 0,5 11 0,-4-9 0,1-1 0,1 0 0,0 0 0,0 0 0,0-1 0,1 0 0,0 0 0,9 7 0,11 12 0,-13-11 0,1-1 0,0-1 0,1 0 0,0-1 0,1-1 0,0 0 0,1-1 0,21 9 0,-21-13 0,0 0 0,1 0 0,-1-2 0,36 5 0,5 2 0,-47-8 0,0-1 0,0 0 0,1-1 0,-1 0 0,1-1 0,-1 0 0,1-1 0,0-1 0,-1 0 0,1-1 0,14-3 0,-25 4 5,0 0-1,0-1 0,1 1 0,-1-1 1,-1 1-1,1-1 0,0 0 1,0 1-1,0-1 0,-1 0 0,1 0 1,-1 0-1,0 0 0,0 0 1,1-1-1,-1 1 0,-1 0 0,1-1 1,0 1-1,0 0 0,0-6 1,1-54-848,-3 52 226,0-13-6209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4:04.1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51 384 24575,'-2'0'0,"0"0"0,0 0 0,0 0 0,0 0 0,0 1 0,0-1 0,0 0 0,0 1 0,1 0 0,-1-1 0,0 1 0,0 0 0,1 0 0,-1 0 0,0 0 0,1 0 0,-1 1 0,1-1 0,-1 0 0,1 1 0,0-1 0,-2 3 0,1-1 0,1 1 0,0-1 0,-1 0 0,1 0 0,0 1 0,1-1 0,-1 1 0,1-1 0,-1 1 0,1-1 0,0 1 0,1 3 0,-1-1 0,1 0 0,0 0 0,0 0 0,1 0 0,0 0 0,0 0 0,0-1 0,1 1 0,-1 0 0,1-1 0,1 0 0,-1 0 0,1 0 0,8 8 0,-7-9 0,0-1 0,1 0 0,-1-1 0,1 1 0,0-1 0,0 0 0,0-1 0,0 1 0,0-1 0,1-1 0,6 1 0,77-3 0,-45-1 0,-2 4 0,-27 0 0,1-1 0,-1-1 0,25-3 0,-36 3 0,0 0 0,-1 0 0,1-1 0,-1 0 0,0 0 0,1 0 0,-1 0 0,0 0 0,0-1 0,0 0 0,0 0 0,-1 0 0,1 0 0,-1-1 0,0 1 0,4-7 0,12-20 0,-2-1 0,-1 0 0,-2-1 0,17-52 0,-24 59 0,0-1 0,-2 0 0,-1 0 0,0 0 0,-2-1 0,-3-43 0,1 66 0,0 1 0,-1-1 0,1 0 0,-1 1 0,0-1 0,1 1 0,-2 0 0,1-1 0,0 1 0,-1 0 0,1 0 0,-1 0 0,0 0 0,0 0 0,-1 0 0,1 0 0,0 1 0,-1-1 0,0 1 0,-2-3 0,1 3 0,0 1 0,0-1 0,0 1 0,0 0 0,0 0 0,-1 0 0,1 0 0,0 1 0,0-1 0,-1 1 0,1 0 0,0 1 0,-1-1 0,-4 2 0,-11 3 0,0 1 0,1 1 0,0 0 0,0 2 0,-28 17 0,40-22 0,-120 64 0,110-59 0,0 0 0,0 2 0,-24 20 0,13-9 0,19-15 24,1 1 0,1 0 0,-1 0 0,-9 14 0,14-17-159,0-1 0,0 1 0,0 0 0,0 0 0,1 0 0,0 0 0,0 0 0,0 0 0,0 1 0,0 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1:58.8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24 24575,'21'-1'0,"1"-1"0,28-7 0,-32 5 0,0 1 0,0 1 0,30-1 0,-41 4 0,-1-1 0,0 1 0,0 0 0,-1 1 0,1-1 0,0 1 0,0 1 0,-1-1 0,1 1 0,-1-1 0,0 2 0,0-1 0,0 0 0,0 1 0,5 5 0,-3-2 0,0 0 0,0 0 0,-1 1 0,0 0 0,0 0 0,-1 0 0,0 1 0,6 14 0,-10-19 0,0 0 0,0 0 0,0 0 0,-1 0 0,0 0 0,1 0 0,-1 0 0,-1 0 0,1 1 0,0-1 0,-1 0 0,0 0 0,0 0 0,0 0 0,-1 0 0,1-1 0,-1 1 0,0 0 0,0-1 0,0 1 0,-1-1 0,1 1 0,-4 2 0,-68 76 0,69-78-85,0-1 0,0 0-1,0 0 1,-1 0 0,1-1-1,-1 0 1,1 0 0,-1 0-1,0-1 1,0 0 0,0 0-1,0 0 1,0-1 0,0 1-1,-9-2 1,-6 1-6741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4:04.8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0 24575,'-2'90'0,"5"100"0,9-121 0,-7-51 0,-2 1 0,3 28 0,6 62 0,-6-74 0,1 50 0,-5-58 0,1 0 0,7 30 0,1 9 0,0-1 0,-6-39 0,-1 1 0,1 33 0,-6 145 0,-1-249-101,2-43 325,1 81-348,-1 0 0,1 0 0,1 0 0,-1 0 0,1 0 0,0 0 0,0 0 0,1 1 0,0-1 0,0 1 0,4-7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4:05.6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60 259 24575,'3'4'0,"-1"0"0,0 0 0,1-1 0,0 1 0,0-1 0,0 0 0,0 1 0,6 3 0,7 9 0,-7-4 0,-1 1 0,-1 1 0,0 0 0,-1 0 0,7 21 0,-9-20 0,2 0 0,0 0 0,1-1 0,0 0 0,14 20 0,-14-26 0,1 1 0,0-1 0,0-1 0,0 1 0,1-1 0,0-1 0,1 0 0,-1 0 0,1-1 0,0 0 0,1-1 0,-1 0 0,1 0 0,0-1 0,0-1 0,0 0 0,0 0 0,0-1 0,0-1 0,0 0 0,0 0 0,1-1 0,-1 0 0,0-1 0,0-1 0,0 1 0,-1-2 0,1 1 0,-1-2 0,0 1 0,0-1 0,0-1 0,0 0 0,-1 0 0,0-1 0,-1 0 0,10-10 0,8-10 0,-18 20 0,0-1 0,0 0 0,-1-1 0,0 0 0,-1 0 0,1 0 0,-2-1 0,1 0 0,4-14 0,20-55 0,-21 57 0,0 0 0,-1 0 0,-2-1 0,0 0 0,-1 0 0,2-39 0,-6 55 0,-1 1 0,-1-1 0,1 1 0,-1 0 0,0-1 0,0 1 0,-1 0 0,1-1 0,-1 1 0,-1 0 0,1 0 0,-6-7 0,5 9 0,0 1 0,0 0 0,0 0 0,-1 0 0,1 0 0,-1 0 0,0 1 0,1 0 0,-1 0 0,0 0 0,-1 0 0,1 1 0,0-1 0,0 1 0,-1 0 0,1 0 0,0 1 0,-1-1 0,-4 1 0,-64-3 0,-109 9 0,160-3 0,1 1 0,-1 2 0,1 0 0,-32 14 0,-13 4 0,33-15 0,27-8 0,1 0 0,-1 0 0,1 0 0,-1 1 0,1 0 0,-1 0 0,1 0 0,0 1 0,0-1 0,0 1 0,0 0 0,1 1 0,-1-1 0,1 1 0,0 0 0,0 0 0,0 1 0,1-1 0,-1 1 0,-4 8 0,-22 34 0,25-40 0,0 0 0,0 0 0,0 0 0,1 1 0,0 0 0,1-1 0,-1 1 0,2 1 0,-3 8 0,5-15 0,0-1 0,0 0 0,0 1 0,1-1 0,-1 1 0,1-1 0,-1 0 0,1 1 0,-1-1 0,1 0 0,0 1 0,-1-1 0,1 0 0,0 0 0,0 0 0,0 0 0,0 0 0,0 0 0,0 0 0,1 0 0,-1 0 0,0 0 0,0-1 0,1 1 0,-1 0 0,0-1 0,1 1 0,-1-1 0,0 1 0,1-1 0,-1 0 0,1 0 0,-1 0 0,2 0 0,59 3 0,-53-4 0,17 0-1365,-2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24:06.7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162 237 24575,'-1'-4'0,"-1"0"0,1 1 0,-1-1 0,0 0 0,0 0 0,-1 1 0,1-1 0,-1 1 0,-5-5 0,-5-10 0,-40-48 0,44 57 0,0-1 0,1 0 0,0 0 0,0-1 0,1 0 0,1 0 0,-6-14 0,11 25 0,1-1 0,0 1 0,0 0 0,-1-1 0,1 1 0,0 0 0,0-1 0,0 1 0,0-1 0,0 1 0,0-1 0,-1 1 0,1-1 0,0 1 0,0 0 0,0-1 0,0 1 0,1-1 0,-1 1 0,0-1 0,0 1 0,0 0 0,0-1 0,0 1 0,0-1 0,1 1 0,-1-1 0,0 1 0,0 0 0,1-1 0,-1 1 0,0 0 0,1-1 0,-1 1 0,0 0 0,1-1 0,18 4 0,18 19 0,-14-7 0,1-1 0,0-1 0,1-2 0,1 0 0,0-1 0,0-2 0,40 8 0,4 3 0,-24-10 0,0-1 0,1-3 0,0-1 0,0-3 0,57-6 0,12 2 0,-111 3 0,-1 0 0,1-1 0,0 0 0,0 0 0,-1 0 0,1-1 0,-1 0 0,1 1 0,-1-2 0,1 1 0,-1 0 0,5-5 0,-7 6 0,-1 0 0,0 0 0,0 0 0,0 0 0,0 0 0,0-1 0,0 1 0,0 0 0,0-1 0,0 1 0,-1 0 0,1-1 0,0 1 0,-1-1 0,1 1 0,-1-1 0,0 1 0,1-1 0,-1 1 0,0-1 0,0 0 0,0 1 0,0-1 0,0 1 0,-1-1 0,1 1 0,0-1 0,-1 1 0,1-1 0,-1 1 0,1-1 0,-1 1 0,0 0 0,0-1 0,1 1 0,-1 0 0,0-1 0,0 1 0,0 0 0,-1 0 0,1 0 0,-2-1 0,-1-2 0,0 2 0,0-1 0,0 0 0,0 1 0,-1 0 0,1 0 0,-1 0 0,0 1 0,1 0 0,-1 0 0,0 0 0,0 0 0,0 1 0,1-1 0,-1 1 0,0 0 0,0 1 0,0-1 0,0 1 0,0 0 0,-5 2 0,-1 0 0,0 0 0,1 1 0,0 0 0,0 1 0,0 0 0,0 1 0,1 0 0,-13 9 0,-3 8 0,0 0 0,1 1 0,-30 39 0,47-51 0,-1-1 0,2 1 0,-1 0 0,2 1 0,0-1 0,0 1 0,1 0 0,1 0 0,0 1 0,1-1 0,-1 22 0,2-24 0,1 1 0,0-1 0,1 0 0,0 1 0,1-1 0,0 0 0,1 0 0,0 0 0,1-1 0,0 1 0,1-1 0,0 0 0,1 0 0,0 0 0,0-1 0,1 0 0,14 15 0,0-1 0,-15-14 0,1-1 0,0-1 0,0 0 0,1 0 0,0 0 0,0-1 0,0 0 0,1 0 0,0-1 0,0 0 0,13 4 0,23 7 0,-30-10 0,0 0 0,1-1 0,0-1 0,0 0 0,0-1 0,23 1 0,-3-3-114,57 0 357,-86-1-379,-1-1 0,1 0 0,0 0 1,-1 0-1,1-1 0,-1 0 0,0 0 0,1-1 1,-1 0-1,9-5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9:24.1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8521 0 24575,'-5'1'0,"1"0"0,-1 1 0,1-1 0,-1 1 0,1 0 0,0 0 0,0 1 0,-6 4 0,-11 5 0,-34 15 0,-78 32 0,105-47 0,2 1 0,-31 20 0,27-15 0,-38 17 0,-162 66 0,165-73 0,12-4 0,-76 22 0,65-20 0,-2 1 0,-12-8 0,-67 19 0,76-5 0,57-26 0,-1 0 0,1-1 0,-1-1 0,-24 8 0,11-6 0,1 1 0,-30 14 0,28-10 0,-43 12 0,-210 52 0,21 0 0,224-65 0,-51 8 0,55-13 0,0 2 0,-39 15 0,48-15 0,0 0 0,-1-2 0,0 0 0,-1-1 0,-35 1 0,23-3 0,0 2 0,-65 16 0,-5 1 0,45-11 0,36-6 0,-1-1 0,-40 2 0,40-6 0,1 1 0,-1 1 0,-35 9 0,16-4 0,0-2 0,0-2 0,-89-6 0,32 1 0,73 3 0,1 2 0,-30 6 0,29-4 0,-55 4 0,22-10 0,27 0 0,0 1 0,0 2 0,-63 12 0,54-7 0,0-2 0,0-2 0,0-2 0,-51-5 0,-9 1 0,-29 1 0,-146 5 0,200 10 0,56-8 0,0-2 0,-25 2 0,-788-3 0,407-5 0,-866 3 0,1279-1 0,0 0 0,1-1 0,-21-6 0,-34-5 0,-20 0 0,63 8 0,-1 1 0,-29-1 0,37 5 0,-10 1 0,1-2 0,-1-1 0,-50-10 0,-137-57 0,116 34 0,99 34 0,-34-13 0,34 13 0,0 1 0,1-1 0,-1 0 0,1 0 0,-1 0 0,1 0 0,-1 0 0,1-1 0,0 1 0,-1 0 0,1 0 0,0-1 0,0 1 0,0-1 0,0 1 0,0-1 0,-1-2 0,2 3 0,1 0 0,-1 0 0,0 1 0,0-1 0,0 0 0,1 0 0,-1 1 0,0-1 0,1 0 0,-1 1 0,1-1 0,-1 0 0,1 1 0,-1-1 0,1 0 0,-1 1 0,1-1 0,0 1 0,-1-1 0,1 1 0,0-1 0,-1 1 0,1 0 0,0-1 0,-1 1 0,1 0 0,0 0 0,0-1 0,0 1 0,-1 0 0,1 0 0,0 0 0,1 0 0,31-4 0,-30 4 0,369-2 0,-177 5 0,-194-3 0,33 1 0,-1-2 0,1-2 0,51-9 0,-58 7 0,0 1 0,47 0 0,-47 4 0,1-2 0,43-8 0,-49 6-455,1 1 0,39-1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9:25.4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24575,'6'0'0,"0"1"0,0 0 0,0 1 0,0-1 0,0 1 0,0 0 0,-1 0 0,1 1 0,9 6 0,52 38 0,-23-15 0,62 50 0,-56-41 0,-35-29 0,-1-2 0,2 0 0,-1-1 0,19 9 0,95 52 0,-95-49 0,1-1 0,1-2 0,48 18 0,-64-31-1365,-2-2-5461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9:33.7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11610 1424 24575,'-81'2'0,"-92"-4"0,104-11 0,51 9 0,-1 0 0,-28-1 0,27 4 0,-3 2 0,0-2 0,1-1 0,-1 0 0,0-2 0,1-1 0,-41-13 0,44 12 0,-1 0 0,1 2 0,-1 0 0,0 2 0,-31-1 0,-38-6 0,-114-32 0,135 21 0,50 14 0,0 0 0,-1 2 0,-37-6 0,-120-16 0,108 15 0,42 6 0,0 1 0,-32 0 0,36 2 0,0 0 0,1-2 0,-1 0 0,-24-9 0,23 6 0,-1 1 0,1 1 0,-29-2 0,-33-6 0,63 8 0,-1 1 0,-25-1 0,1 1 0,-1-2 0,1-2 0,-48-15 0,-71-12 0,34 10 0,74 15 0,26 4 0,-54-3 0,67 7 0,1 0 0,0-2 0,0 0 0,-28-10 0,27 8 0,-1 0 0,1 1 0,-33-3 0,14 4 0,-66-17 0,71 13 0,0 1 0,-63-4 0,78 9 0,0 0 0,0-1 0,0-1 0,-29-11 0,29 9 0,-1 1 0,1 0 0,-37-4 0,-28-3 0,58 7 0,-45-3 0,46 6 0,-1-1 0,-27-7 0,1 0 0,0-1 0,-26-3 0,39 9 0,-1-1 0,1-1 0,-48-18 0,58 16 0,11 3 0,1 1 0,-2 0 0,1 2 0,0 0 0,-24-1 0,14 1 0,0 0 0,1-2 0,-1-1 0,-43-15 0,45 12 0,-1 1 0,0 1 0,-1 2 0,-47-4 0,31 8 0,0-1 0,0-2 0,1-3 0,-1-1 0,-75-25 0,97 27 0,-1 0 0,0 2 0,-38-3 0,-27-6 0,-65-12 0,99 13 0,17 5 0,-59-19 0,71 19 0,0 1 0,-41-6 0,17 5 0,-360-69 0,96 27 0,268 43 0,-92-15 0,10-5 0,96 21 0,-1 1 0,-52-1 0,47 4 0,-55-8 0,-18-2 0,78 10 0,0-2 0,-36-8 0,-45-5 0,81 13 0,1-1 0,-41-10 0,-138-30 0,172 40 0,-1 2 0,-52 3 0,-44-1 0,66-13 0,49 9 0,1 0 0,-29-1 0,-4 4 0,6 0 0,1-1 0,-45-9 0,-9 0 0,66 9 0,-52-11 0,41 6 0,-1 2 0,-1 2 0,1 2 0,-48 5 0,-10-1 0,-13-6 0,-126 6 0,173 10 0,50-9 0,-1 0 0,-28 1 0,-84 8 0,-15-1 0,113-10 0,-50 9 0,51-5 0,-52 1 0,84-7 0,-30 0 0,0 1 0,0 1 0,-42 10 0,-166 24 0,233-35 0,-63 10 0,42-6 0,0-1 0,-32 0 0,33-2 0,-50 9 0,-13 1 0,27-6 0,-100 23 0,88-14 0,32-6 0,14-3 0,0-1 0,0-2 0,-28 1 0,42-3 0,-13-3 0,25-5 0,14-6 0,6 1 0,1 0 0,0 1 0,0 2 0,1 0 0,0 0 0,28-5 0,54-24 0,-75 28 0,0 0 0,1 2 0,51-8 0,3-1 0,-41 8 0,-1-2 0,0-2 0,74-34 0,-180 41 0,43 8 0,0 1 0,-1 0 0,2 2 0,-1 1 0,0 0 0,-35 17 0,19-8 0,21-10 0,0-1 0,0 0 0,-1-1 0,-28 1 0,29-3 0,0 0 0,0 2 0,0 0 0,0 0 0,-20 8 0,8-1 0,-1-1 0,0-2 0,-46 4 0,31-4 0,-182 45 0,218-48 0,0 0 0,1 0 0,0 1 0,0 0 0,-9 6 0,-20 13 0,33-21 0,-2-1 0,1 1 0,0-1 0,0 1 0,1 0 0,-1 1 0,1-1 0,-1 1 0,-5 7 0,10-11 0,0 1 0,0-1 0,0 1 0,1-1 0,-1 1 0,0-1 0,0 1 0,1-1 0,-1 1 0,0-1 0,1 1 0,-1-1 0,0 1 0,1-1 0,-1 1 0,1-1 0,-1 0 0,0 1 0,1-1 0,-1 0 0,1 0 0,-1 1 0,1-1 0,-1 0 0,1 0 0,0 0 0,-1 1 0,1-1 0,-1 0 0,1 0 0,-1 0 0,1 0 0,-1 0 0,1 0 0,0 0 0,-1 0 0,1-1 0,0 1 0,28 2 0,-28-2 0,100-2 0,-48 0 0,53 5 0,-37 9 0,-51-8 0,0 0 0,30 1 0,-30-4 0,12-1 0,1 2 0,52 10 0,-55-7 0,-1-1 0,43-1 0,-42-2 0,-1 1 0,47 9 0,-46-5 0,0 1 0,-1 1 0,0 1 0,-1 2 0,26 14 0,-37-18 26,0 0 0,0-1 0,1-1 0,24 5-1,31 11-1519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1:59.8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53 259 24575,'5'0'0,"1"-1"0,-1 0 0,0 1 0,0-2 0,0 1 0,0 0 0,0-1 0,-1 0 0,1 0 0,0-1 0,-1 1 0,0-1 0,8-6 0,2-3 0,-1-1 0,18-23 0,10-8 0,-29 34 0,28-30 0,-38 38 0,0 0 0,0 0 0,-1 0 0,1-1 0,0 1 0,-1 0 0,0-1 0,0 1 0,0-1 0,0 0 0,0 1 0,0-1 0,-1 0 0,1 0 0,-1-5 0,0 7 0,-1-1 0,0 1 0,1-1 0,-1 0 0,0 1 0,0-1 0,0 1 0,0 0 0,-1-1 0,1 1 0,0 0 0,-1 0 0,1 0 0,0 0 0,-1 0 0,1 0 0,-1 0 0,0 0 0,1 0 0,-1 1 0,0-1 0,1 1 0,-1-1 0,0 1 0,0 0 0,1 0 0,-4 0 0,-58-2 0,53 2 0,10 0 0,-16 0 0,0 0 0,0 1 0,1 1 0,-1 0 0,-23 8 0,35-9 0,0 1 0,0 0 0,0 0 0,0 0 0,1 0 0,-1 1 0,1-1 0,0 1 0,-1 0 0,1 0 0,1 1 0,-1-1 0,0 0 0,1 1 0,0 0 0,-1-1 0,1 1 0,1 0 0,-1 0 0,1 0 0,-1 0 0,1 0 0,0 1 0,1-1 0,-1 5 0,0-1 0,1 0 0,1 0 0,-1 0 0,1 0 0,0 0 0,1 0 0,0 0 0,0 0 0,1-1 0,0 1 0,0-1 0,1 0 0,8 13 0,-4-8 0,1-1 0,0 1 0,1-2 0,0 1 0,1-1 0,0-1 0,12 8 0,44 18 0,-16-11 0,-39-18 0,1 0 0,-1-1 0,1 0 0,1-1 0,-1 0 0,1-2 0,-1 1 0,22 0 0,27 11-1365,-44-10-5461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0:42:01.5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24575,'8'8'0,"-1"0"0,0 1 0,0-1 0,-1 1 0,0 0 0,5 11 0,44 79 0,-33-63 0,-2 1 0,-2 1 0,15 42 0,-32-78 0,-1-1 0,0 0 0,0 0 0,1 0 0,-1 1 0,1-1 0,-1 0 0,1 0 0,-1 0 0,1 0 0,0 0 0,-1 0 0,1 0 0,0 0 0,0 0 0,0 0 0,0 0 0,0-1 0,0 1 0,0 0 0,2 0 0,-2-1 0,-1 0 0,1 0 0,0 0 0,0 0 0,0-1 0,0 1 0,0 0 0,0-1 0,0 1 0,-1-1 0,1 1 0,0-1 0,0 1 0,-1-1 0,1 0 0,0 1 0,-1-1 0,1 0 0,0 1 0,-1-1 0,1-1 0,6-10 0,0 1 0,-1-1 0,5-15 0,-7 17 0,2-4 0,1 1 0,0-1 0,1 1 0,0 0 0,16-18 0,3-4 0,-25 30 0,0 1 0,1 0 0,-1 0 0,1 0 0,0 0 0,1 0 0,-1 1 0,0-1 0,1 1 0,0 0 0,0 0 0,0 0 0,0 0 0,0 1 0,1 0 0,-1 0 0,1 0 0,0 0 0,-1 1 0,1 0 0,0 0 0,0 0 0,7 0 0,-8 1 0,0 0 0,0 1 0,0-1 0,0 1 0,0 0 0,0 0 0,0 0 0,0 1 0,-1 0 0,1-1 0,0 1 0,-1 0 0,1 1 0,-1-1 0,0 1 0,4 3 0,5 6 0,-2 0 0,18 27 0,3 2 0,-20-28 0,-1-1 0,0 1 0,-2 1 0,1 0 0,-2 0 0,1 1 0,-2 0 0,8 24 0,-9-20-1365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BF9C4-6813-4FB7-8F1A-9D91B4CB69A4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A81CE-634F-4BE0-BB53-5575163E30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286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A81CE-634F-4BE0-BB53-5575163E30CB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790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A81CE-634F-4BE0-BB53-5575163E30CB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309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FCB9-0C7F-E2E0-D8A0-62C084E0B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76451-E3EC-C82E-6DCC-D50A670BA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9434E9-BE16-9012-6AE7-0F49A47D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E5AA6-3A9C-E600-EACF-2C85B62E4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A81CE-634F-4BE0-BB53-5575163E30CB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768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A81CE-634F-4BE0-BB53-5575163E30CB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762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E85BC-5EE0-E538-D42F-DBD86350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F1E78-78EB-8E14-D500-C914CE0C3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395B5-A196-6677-75A3-2DF6737C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406D4-0555-7572-BF76-7818A983C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A81CE-634F-4BE0-BB53-5575163E30CB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90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A81CE-634F-4BE0-BB53-5575163E30CB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299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AA18-DE04-757D-8D93-F33B9163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E4A8B-AAB1-F566-6E05-25717FB71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300A-F4FD-BD3A-FCC6-8DACD642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6205-0694-62C9-B74D-EADDF934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01A5-8AE3-5968-DB78-EB9F8B57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890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A44D-6B2C-7532-2574-A05F1CF5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CCD03-35E4-C228-E80A-E76AD7B5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F393-575C-A7FB-FAC9-3DCB1C98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AC76-139C-887F-112A-059079AF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6F89-625A-73F7-FF93-A07EF6C9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900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0B47F-81CC-1346-4F0F-8D4D588B2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ED242-6D50-9BC1-9470-C3A38EAD3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70EE-C807-72E8-3CFF-84C3F199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3381-DAB5-0ADC-2291-3FDBCC40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C7017-6191-B64B-0F74-0BA78E35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629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E686-0AAE-341D-A04D-CC9A2877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FB74-AB79-52E1-1B2E-1CDB27A6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C022-23D1-2E48-8A87-E0E6E429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3010-BC94-9B24-C027-FF161ECD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A8F7-6BD6-D19F-9DFA-24AC7B0F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8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3460-A463-004C-5B4B-66DAC8C4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6DA5F-FA19-085D-550A-BDA61EA2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EB3B5-77FF-3D80-4F57-A41BCDBA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F3CA-DC21-CAA3-6193-DF4F37F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7F58-2D62-390D-80D4-3BE77814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27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518D-481C-FA30-4F74-8B04A1D5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34E7-C9D0-C3AB-2383-2691A1998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585D8-E3A0-D6CD-3B6E-7BEA7C426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C4D65-524D-0452-581D-BA7B7C3E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A46F-7547-B740-040B-392D6D3C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D28DD-0FCF-F635-F409-99DFCBA1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89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1E6E-C4AE-E5A9-EBB9-BC20A249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9FA1-F3E4-5E80-D3E4-2892D28F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4CA7A-DCE5-DCAF-1C8D-6443DAEAA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A9D28-D1E4-17A4-0DF5-2EA608D58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756FC-ED1F-3295-5A7A-D4D44DFA8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8980A-2D3D-0980-DED0-2B8C0A02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77F67-1CA4-FF23-B8B9-3B767892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1785D-B684-8C4D-76DC-FAAAB338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313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68C9-2405-D9B1-5AF7-1479C7C0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33372-8F69-44EE-7F83-B72488E0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D4111-415B-66BF-F3A8-5B5760DB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ADD54-A4DE-3C39-5609-EC77D28D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17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68226-0379-250A-A889-4515AF90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9B65B-CD02-7E80-3F1D-FA8CD6AD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B7E44-EF06-2189-8694-46DEE795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46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2D1B-07ED-0D9A-E435-DEC25384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032-FC2C-297B-3514-E23C819A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DD53-30F1-7DCF-FEBB-9EDF6FDD1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5D85C-E1D5-D0D6-65C0-CF0A7659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FD19-919E-6598-F795-EFB63141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2767D-FEC4-D70A-90D1-6584E157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676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78BC-1368-3CF2-E74A-D32510F2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C09AF-AD10-0775-EF23-73B417E33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AB602-1496-DE6A-445F-BFB8C1249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8DA7-9322-B571-0B10-2822E83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CF06-3E3E-9C5A-E20F-B2987D63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2DF25-3B4E-C63B-2C34-265F6520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119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E4483-9549-F96F-3B05-5DB5ECC6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958F-5F3B-A7A4-E5D2-C3E3F4422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9C19-BF00-C766-6254-00768BC84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0DD3D-F880-439F-84B8-F2508AC93B03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9361-8FFC-5E24-50F9-E4FB30720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3F1F6-8943-50C8-E597-4EC9B4A08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127B6-11DA-488F-9233-7DC816BF70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94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2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customXml" Target="../ink/ink23.xml"/><Relationship Id="rId4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image" Target="../media/image32.png"/><Relationship Id="rId21" Type="http://schemas.openxmlformats.org/officeDocument/2006/relationships/customXml" Target="../ink/ink32.xml"/><Relationship Id="rId34" Type="http://schemas.openxmlformats.org/officeDocument/2006/relationships/image" Target="../media/image47.png"/><Relationship Id="rId7" Type="http://schemas.openxmlformats.org/officeDocument/2006/relationships/customXml" Target="../ink/ink25.xml"/><Relationship Id="rId12" Type="http://schemas.openxmlformats.org/officeDocument/2006/relationships/image" Target="../media/image36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customXml" Target="../ink/ink27.xml"/><Relationship Id="rId24" Type="http://schemas.openxmlformats.org/officeDocument/2006/relationships/image" Target="../media/image42.png"/><Relationship Id="rId32" Type="http://schemas.openxmlformats.org/officeDocument/2006/relationships/image" Target="../media/image46.png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44.png"/><Relationship Id="rId10" Type="http://schemas.openxmlformats.org/officeDocument/2006/relationships/image" Target="../media/image35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" Type="http://schemas.openxmlformats.org/officeDocument/2006/relationships/image" Target="../media/image33.png"/><Relationship Id="rId9" Type="http://schemas.openxmlformats.org/officeDocument/2006/relationships/customXml" Target="../ink/ink26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35.xml"/><Relationship Id="rId30" Type="http://schemas.openxmlformats.org/officeDocument/2006/relationships/image" Target="../media/image45.png"/><Relationship Id="rId8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9" Type="http://schemas.openxmlformats.org/officeDocument/2006/relationships/image" Target="../media/image67.png"/><Relationship Id="rId21" Type="http://schemas.openxmlformats.org/officeDocument/2006/relationships/image" Target="../media/image58.png"/><Relationship Id="rId34" Type="http://schemas.openxmlformats.org/officeDocument/2006/relationships/customXml" Target="../ink/ink53.xml"/><Relationship Id="rId7" Type="http://schemas.openxmlformats.org/officeDocument/2006/relationships/customXml" Target="../ink/ink40.xml"/><Relationship Id="rId12" Type="http://schemas.openxmlformats.org/officeDocument/2006/relationships/customXml" Target="../ink/ink42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64.png"/><Relationship Id="rId38" Type="http://schemas.openxmlformats.org/officeDocument/2006/relationships/customXml" Target="../ink/ink55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66.png"/><Relationship Id="rId5" Type="http://schemas.openxmlformats.org/officeDocument/2006/relationships/customXml" Target="../ink/ink39.xml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10" Type="http://schemas.openxmlformats.org/officeDocument/2006/relationships/customXml" Target="../ink/ink41.xml"/><Relationship Id="rId19" Type="http://schemas.openxmlformats.org/officeDocument/2006/relationships/image" Target="../media/image57.png"/><Relationship Id="rId31" Type="http://schemas.openxmlformats.org/officeDocument/2006/relationships/image" Target="../media/image6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61.png"/><Relationship Id="rId30" Type="http://schemas.openxmlformats.org/officeDocument/2006/relationships/customXml" Target="../ink/ink51.xml"/><Relationship Id="rId35" Type="http://schemas.openxmlformats.org/officeDocument/2006/relationships/image" Target="../media/image65.png"/><Relationship Id="rId8" Type="http://schemas.openxmlformats.org/officeDocument/2006/relationships/image" Target="../media/image51.png"/><Relationship Id="rId3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87.png"/><Relationship Id="rId21" Type="http://schemas.openxmlformats.org/officeDocument/2006/relationships/image" Target="../media/image78.png"/><Relationship Id="rId34" Type="http://schemas.openxmlformats.org/officeDocument/2006/relationships/customXml" Target="../ink/ink70.xml"/><Relationship Id="rId7" Type="http://schemas.openxmlformats.org/officeDocument/2006/relationships/image" Target="../media/image71.png"/><Relationship Id="rId12" Type="http://schemas.openxmlformats.org/officeDocument/2006/relationships/customXml" Target="../ink/ink59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72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73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86.png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10" Type="http://schemas.openxmlformats.org/officeDocument/2006/relationships/customXml" Target="../ink/ink58.xml"/><Relationship Id="rId19" Type="http://schemas.openxmlformats.org/officeDocument/2006/relationships/image" Target="../media/image77.png"/><Relationship Id="rId31" Type="http://schemas.openxmlformats.org/officeDocument/2006/relationships/image" Target="../media/image83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81.png"/><Relationship Id="rId30" Type="http://schemas.openxmlformats.org/officeDocument/2006/relationships/customXml" Target="../ink/ink68.xml"/><Relationship Id="rId35" Type="http://schemas.openxmlformats.org/officeDocument/2006/relationships/image" Target="../media/image85.png"/><Relationship Id="rId8" Type="http://schemas.openxmlformats.org/officeDocument/2006/relationships/customXml" Target="../ink/ink57.xml"/><Relationship Id="rId3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2.png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5" Type="http://schemas.openxmlformats.org/officeDocument/2006/relationships/image" Target="../media/image91.png"/><Relationship Id="rId4" Type="http://schemas.openxmlformats.org/officeDocument/2006/relationships/customXml" Target="../ink/ink7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hyperlink" Target="https://open.kattis.com/problems/classroom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hyperlink" Target="https://open.kattis.com/problems/kattissqu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image" Target="../media/image4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runtime/blob/1d1bf92fcf43aa6981804dc53c5174445069c9e4/src/libraries/System.Collections/src/System/Collections/Generic/SortedSet.cs" TargetMode="External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5" Type="http://schemas.openxmlformats.org/officeDocument/2006/relationships/hyperlink" Target="https://learn.microsoft.com/en-us/dotnet/api/system.collections.generic.sortedset-1?view=net-9.0" TargetMode="Externa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7.xml"/><Relationship Id="rId18" Type="http://schemas.openxmlformats.org/officeDocument/2006/relationships/image" Target="../media/image24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1.png"/><Relationship Id="rId17" Type="http://schemas.openxmlformats.org/officeDocument/2006/relationships/customXml" Target="../ink/ink19.xml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5.xm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B159-751F-C8D2-A072-E5C8D8815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BST: Red Black Tree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158B1-683C-7C8B-780C-CAE0B83EAA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Theory and Practice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7302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EC67-3110-87EE-0795-568CD30A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Insert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85DC-F93B-D0D1-B83E-B426952A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287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Insert node and mark it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.</a:t>
            </a:r>
          </a:p>
          <a:p>
            <a:r>
              <a:rPr lang="en-US" sz="2000" dirty="0"/>
              <a:t>Recolor and rotate nodes to fix violations.</a:t>
            </a:r>
          </a:p>
          <a:p>
            <a:endParaRPr lang="en-US" sz="2000" dirty="0"/>
          </a:p>
          <a:p>
            <a:pPr marL="0" indent="0">
              <a:buNone/>
            </a:pPr>
            <a:endParaRPr lang="LID4096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951A9-95F5-E8DE-3E3C-BA0808580FCC}"/>
              </a:ext>
            </a:extLst>
          </p:cNvPr>
          <p:cNvSpPr txBox="1"/>
          <p:nvPr/>
        </p:nvSpPr>
        <p:spPr>
          <a:xfrm>
            <a:off x="3954872" y="3019612"/>
            <a:ext cx="335394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node is marked as red to potentially break rules of the tree and force rebalancing.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63026-EE88-498C-D9D7-CF2D1279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350" y="4162924"/>
            <a:ext cx="3175443" cy="1717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C994BC-F839-A572-A095-68186967CFB8}"/>
              </a:ext>
            </a:extLst>
          </p:cNvPr>
          <p:cNvSpPr/>
          <p:nvPr/>
        </p:nvSpPr>
        <p:spPr>
          <a:xfrm>
            <a:off x="4632673" y="4491880"/>
            <a:ext cx="3353947" cy="898905"/>
          </a:xfrm>
          <a:prstGeom prst="rect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FD9F36-0E02-5A46-A13A-8D0D4AF18CD0}"/>
              </a:ext>
            </a:extLst>
          </p:cNvPr>
          <p:cNvGrpSpPr/>
          <p:nvPr/>
        </p:nvGrpSpPr>
        <p:grpSpPr>
          <a:xfrm>
            <a:off x="4166185" y="3924520"/>
            <a:ext cx="375480" cy="919440"/>
            <a:chOff x="1252584" y="4178376"/>
            <a:chExt cx="375480" cy="9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907A61-2449-4FA2-C6F4-42EF4A8F5FCC}"/>
                    </a:ext>
                  </a:extLst>
                </p14:cNvPr>
                <p14:cNvContentPartPr/>
                <p14:nvPr/>
              </p14:nvContentPartPr>
              <p14:xfrm>
                <a:off x="1252584" y="4178376"/>
                <a:ext cx="375480" cy="919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907A61-2449-4FA2-C6F4-42EF4A8F5F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34944" y="4160736"/>
                  <a:ext cx="411120" cy="9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F00167-9B90-9C52-89A8-D7673AAE05CF}"/>
                    </a:ext>
                  </a:extLst>
                </p14:cNvPr>
                <p14:cNvContentPartPr/>
                <p14:nvPr/>
              </p14:nvContentPartPr>
              <p14:xfrm>
                <a:off x="1259784" y="4958856"/>
                <a:ext cx="368280" cy="12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F00167-9B90-9C52-89A8-D7673AAE05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1784" y="4941216"/>
                  <a:ext cx="403920" cy="16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673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EB43-F8AE-C9A4-5586-7ACA69F8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Rotation in a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A0BD-18CA-E550-3D85-32381A4FD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a building block before we continue:</a:t>
            </a:r>
          </a:p>
          <a:p>
            <a:r>
              <a:rPr lang="en-US" dirty="0"/>
              <a:t>What is the rotation and how it works?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D7AD29-E471-330F-F9A3-FE8A2B277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" y="2849341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C1DE9D-80F9-8AFF-ACAF-83F03EC0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256" y="2862263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C5659C-DA27-C56E-B881-08916103B403}"/>
              </a:ext>
            </a:extLst>
          </p:cNvPr>
          <p:cNvCxnSpPr>
            <a:cxnSpLocks/>
          </p:cNvCxnSpPr>
          <p:nvPr/>
        </p:nvCxnSpPr>
        <p:spPr>
          <a:xfrm>
            <a:off x="5125212" y="5374886"/>
            <a:ext cx="194157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80E3EF-84A7-F43A-2AAC-03933ED7BF94}"/>
              </a:ext>
            </a:extLst>
          </p:cNvPr>
          <p:cNvCxnSpPr>
            <a:cxnSpLocks/>
          </p:cNvCxnSpPr>
          <p:nvPr/>
        </p:nvCxnSpPr>
        <p:spPr>
          <a:xfrm flipH="1">
            <a:off x="5125212" y="4007390"/>
            <a:ext cx="194157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3C7C26-6FE7-B0B1-1CEF-229C1D967ADD}"/>
              </a:ext>
            </a:extLst>
          </p:cNvPr>
          <p:cNvSpPr txBox="1"/>
          <p:nvPr/>
        </p:nvSpPr>
        <p:spPr>
          <a:xfrm>
            <a:off x="5265420" y="361950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Rotate</a:t>
            </a:r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47EC-4D71-445C-5E2A-3B1F664D220D}"/>
              </a:ext>
            </a:extLst>
          </p:cNvPr>
          <p:cNvSpPr txBox="1"/>
          <p:nvPr/>
        </p:nvSpPr>
        <p:spPr>
          <a:xfrm>
            <a:off x="5227320" y="5413375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Rotate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6604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F24F9-B506-5F2F-6343-3A28AD4F1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C714-727B-B2B9-D1BE-8DB61865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Illustration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AF76-9958-708D-0FF9-A4695618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from the book ‘Introduction to Algorithms’.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CB9BB-5ED5-8ED5-9A2C-07968608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311" y="2339395"/>
            <a:ext cx="592537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4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FE81-A3F2-E451-BC56-35578C62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Insertion Cases – Case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F121-4F10-D493-B7A5-3CFB9498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1</a:t>
            </a:r>
            <a:r>
              <a:rPr lang="en-US" dirty="0"/>
              <a:t>: Z is Root.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Change Color</a:t>
            </a:r>
            <a:endParaRPr lang="LID4096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4FD036-FCCA-C59B-38C3-E0FB2A85A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96" y="3138487"/>
            <a:ext cx="2105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320E5B-3AE8-3D39-8987-5EFD80E9B8B0}"/>
              </a:ext>
            </a:extLst>
          </p:cNvPr>
          <p:cNvGrpSpPr/>
          <p:nvPr/>
        </p:nvGrpSpPr>
        <p:grpSpPr>
          <a:xfrm>
            <a:off x="5559624" y="3315096"/>
            <a:ext cx="804960" cy="251280"/>
            <a:chOff x="5559624" y="3315096"/>
            <a:chExt cx="80496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BB2953-67C9-EBC6-A283-7B1C242E208F}"/>
                    </a:ext>
                  </a:extLst>
                </p14:cNvPr>
                <p14:cNvContentPartPr/>
                <p14:nvPr/>
              </p14:nvContentPartPr>
              <p14:xfrm>
                <a:off x="5559624" y="3315096"/>
                <a:ext cx="767880" cy="12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BB2953-67C9-EBC6-A283-7B1C242E208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41624" y="3297456"/>
                  <a:ext cx="803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FE4218-F5AD-1BF5-1274-966EC110FEEC}"/>
                    </a:ext>
                  </a:extLst>
                </p14:cNvPr>
                <p14:cNvContentPartPr/>
                <p14:nvPr/>
              </p14:nvContentPartPr>
              <p14:xfrm>
                <a:off x="6081624" y="3455856"/>
                <a:ext cx="282960" cy="110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FE4218-F5AD-1BF5-1274-966EC110FE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63624" y="3438216"/>
                  <a:ext cx="318600" cy="1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923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BE255-095A-3BBB-34A6-273618130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4FDC-343E-433A-D95C-0EB46A2E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Insertion Cases – Case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1D2C-F33B-9727-DC44-9E157411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2</a:t>
            </a:r>
            <a:r>
              <a:rPr lang="en-US" dirty="0"/>
              <a:t>: </a:t>
            </a:r>
            <a:r>
              <a:rPr lang="en-US" dirty="0" err="1"/>
              <a:t>Z.Uncle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Recolor grandparent, parent and uncle.</a:t>
            </a:r>
            <a:endParaRPr lang="LID4096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BE29D3B-2534-7004-6977-C6C20712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89" y="3254312"/>
            <a:ext cx="27717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A5526AEA-D851-841C-24B9-A7678AC5A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08" y="3254312"/>
            <a:ext cx="2105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3AD6A40-7C13-B5D3-749F-619004AA051E}"/>
              </a:ext>
            </a:extLst>
          </p:cNvPr>
          <p:cNvGrpSpPr/>
          <p:nvPr/>
        </p:nvGrpSpPr>
        <p:grpSpPr>
          <a:xfrm>
            <a:off x="7799904" y="2285856"/>
            <a:ext cx="976320" cy="1089720"/>
            <a:chOff x="7799904" y="2285856"/>
            <a:chExt cx="976320" cy="10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768E41-C9BA-B91C-4014-42A5F546D3F6}"/>
                    </a:ext>
                  </a:extLst>
                </p14:cNvPr>
                <p14:cNvContentPartPr/>
                <p14:nvPr/>
              </p14:nvContentPartPr>
              <p14:xfrm>
                <a:off x="7871904" y="2761056"/>
                <a:ext cx="559080" cy="520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768E41-C9BA-B91C-4014-42A5F546D3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54264" y="2743416"/>
                  <a:ext cx="5947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C90294-7568-42E0-7656-E078817A9DBC}"/>
                    </a:ext>
                  </a:extLst>
                </p14:cNvPr>
                <p14:cNvContentPartPr/>
                <p14:nvPr/>
              </p14:nvContentPartPr>
              <p14:xfrm>
                <a:off x="7799904" y="2916576"/>
                <a:ext cx="265680" cy="459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C90294-7568-42E0-7656-E078817A9D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81904" y="2898936"/>
                  <a:ext cx="3013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544742-9833-2EF9-E6B3-EFB6A029B9F4}"/>
                    </a:ext>
                  </a:extLst>
                </p14:cNvPr>
                <p14:cNvContentPartPr/>
                <p14:nvPr/>
              </p14:nvContentPartPr>
              <p14:xfrm>
                <a:off x="8712144" y="2285856"/>
                <a:ext cx="11520" cy="410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544742-9833-2EF9-E6B3-EFB6A029B9F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94504" y="2268216"/>
                  <a:ext cx="471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569E93-8CF5-FAAB-DA24-26F79EFE2F8D}"/>
                    </a:ext>
                  </a:extLst>
                </p14:cNvPr>
                <p14:cNvContentPartPr/>
                <p14:nvPr/>
              </p14:nvContentPartPr>
              <p14:xfrm>
                <a:off x="8668224" y="2889216"/>
                <a:ext cx="10800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569E93-8CF5-FAAB-DA24-26F79EFE2F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50224" y="2871216"/>
                  <a:ext cx="1436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83B0DF-D34F-366A-AE97-BCD19495DBFA}"/>
              </a:ext>
            </a:extLst>
          </p:cNvPr>
          <p:cNvGrpSpPr/>
          <p:nvPr/>
        </p:nvGrpSpPr>
        <p:grpSpPr>
          <a:xfrm>
            <a:off x="9300384" y="2285856"/>
            <a:ext cx="2260080" cy="439920"/>
            <a:chOff x="9300384" y="2285856"/>
            <a:chExt cx="226008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3A7E30-BFAE-6E64-2E59-DA954D868742}"/>
                    </a:ext>
                  </a:extLst>
                </p14:cNvPr>
                <p14:cNvContentPartPr/>
                <p14:nvPr/>
              </p14:nvContentPartPr>
              <p14:xfrm>
                <a:off x="9300384" y="2486016"/>
                <a:ext cx="163800" cy="19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3A7E30-BFAE-6E64-2E59-DA954D86874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82744" y="2468376"/>
                  <a:ext cx="199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F744ED-52D7-BAEB-4B2B-0A5F28AB51CC}"/>
                    </a:ext>
                  </a:extLst>
                </p14:cNvPr>
                <p14:cNvContentPartPr/>
                <p14:nvPr/>
              </p14:nvContentPartPr>
              <p14:xfrm>
                <a:off x="9562464" y="2505456"/>
                <a:ext cx="195120" cy="119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F744ED-52D7-BAEB-4B2B-0A5F28AB51C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44824" y="2487456"/>
                  <a:ext cx="230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52C4670-D93C-708F-1936-6F2D14912A71}"/>
                    </a:ext>
                  </a:extLst>
                </p14:cNvPr>
                <p14:cNvContentPartPr/>
                <p14:nvPr/>
              </p14:nvContentPartPr>
              <p14:xfrm>
                <a:off x="9829224" y="2303136"/>
                <a:ext cx="258120" cy="422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52C4670-D93C-708F-1936-6F2D14912A7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11584" y="2285496"/>
                  <a:ext cx="2937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4BE470-54BE-7C5F-0E9C-2450813D8BD9}"/>
                    </a:ext>
                  </a:extLst>
                </p14:cNvPr>
                <p14:cNvContentPartPr/>
                <p14:nvPr/>
              </p14:nvContentPartPr>
              <p14:xfrm>
                <a:off x="10213704" y="2605896"/>
                <a:ext cx="2646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4BE470-54BE-7C5F-0E9C-2450813D8BD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95704" y="2588256"/>
                  <a:ext cx="300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E8F924-EEF5-98F5-7B58-419A6DCDDA8C}"/>
                    </a:ext>
                  </a:extLst>
                </p14:cNvPr>
                <p14:cNvContentPartPr/>
                <p14:nvPr/>
              </p14:nvContentPartPr>
              <p14:xfrm>
                <a:off x="10698264" y="2285856"/>
                <a:ext cx="81000" cy="36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E8F924-EEF5-98F5-7B58-419A6DCDDA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80264" y="2268216"/>
                  <a:ext cx="116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BD35E0-252F-F379-A886-B519F4AF52F2}"/>
                    </a:ext>
                  </a:extLst>
                </p14:cNvPr>
                <p14:cNvContentPartPr/>
                <p14:nvPr/>
              </p14:nvContentPartPr>
              <p14:xfrm>
                <a:off x="10661544" y="2532456"/>
                <a:ext cx="155160" cy="18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BD35E0-252F-F379-A886-B519F4AF52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43904" y="2514816"/>
                  <a:ext cx="190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3A3352-BBAA-B5F6-A550-1304CABA0779}"/>
                    </a:ext>
                  </a:extLst>
                </p14:cNvPr>
                <p14:cNvContentPartPr/>
                <p14:nvPr/>
              </p14:nvContentPartPr>
              <p14:xfrm>
                <a:off x="10895904" y="2461176"/>
                <a:ext cx="241920" cy="21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3A3352-BBAA-B5F6-A550-1304CABA07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77904" y="2443536"/>
                  <a:ext cx="277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9A3711-5A36-B7BB-AE64-8B44ACAFEC48}"/>
                    </a:ext>
                  </a:extLst>
                </p14:cNvPr>
                <p14:cNvContentPartPr/>
                <p14:nvPr/>
              </p14:nvContentPartPr>
              <p14:xfrm>
                <a:off x="11201184" y="2475576"/>
                <a:ext cx="136080" cy="230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9A3711-5A36-B7BB-AE64-8B44ACAFEC4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183184" y="2457936"/>
                  <a:ext cx="1717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3B8C1C-28A4-EB9C-435D-EAF9B0164EB1}"/>
                    </a:ext>
                  </a:extLst>
                </p14:cNvPr>
                <p14:cNvContentPartPr/>
                <p14:nvPr/>
              </p14:nvContentPartPr>
              <p14:xfrm>
                <a:off x="11418984" y="2475216"/>
                <a:ext cx="141480" cy="197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3B8C1C-28A4-EB9C-435D-EAF9B0164EB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401344" y="2457576"/>
                  <a:ext cx="177120" cy="23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DFB73F-5813-66E2-4FF2-934AE07828DB}"/>
                  </a:ext>
                </a:extLst>
              </p14:cNvPr>
              <p14:cNvContentPartPr/>
              <p14:nvPr/>
            </p14:nvContentPartPr>
            <p14:xfrm>
              <a:off x="9271944" y="2944296"/>
              <a:ext cx="2682720" cy="119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DFB73F-5813-66E2-4FF2-934AE07828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53944" y="2926656"/>
                <a:ext cx="27183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97BD173-4436-D8FF-1F48-84FD32AEF629}"/>
                  </a:ext>
                </a:extLst>
              </p14:cNvPr>
              <p14:cNvContentPartPr/>
              <p14:nvPr/>
            </p14:nvContentPartPr>
            <p14:xfrm>
              <a:off x="5028984" y="4041216"/>
              <a:ext cx="1467720" cy="327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97BD173-4436-D8FF-1F48-84FD32AEF62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1344" y="4023216"/>
                <a:ext cx="1503360" cy="3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109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2C398-950F-87F6-BF19-DBEE637A9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44539-35CA-B305-D744-ABCAD783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Insertion Cases – Case 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110C-6916-0F2E-9478-80DC7FB6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3</a:t>
            </a:r>
            <a:r>
              <a:rPr lang="en-US" dirty="0"/>
              <a:t>: </a:t>
            </a:r>
            <a:r>
              <a:rPr lang="en-US" dirty="0" err="1"/>
              <a:t>Z.Uncle</a:t>
            </a:r>
            <a:r>
              <a:rPr lang="en-US" dirty="0"/>
              <a:t> == </a:t>
            </a:r>
            <a:r>
              <a:rPr lang="en-US" b="1" dirty="0"/>
              <a:t>Black</a:t>
            </a:r>
            <a:r>
              <a:rPr lang="en-US" dirty="0"/>
              <a:t> (triangle)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Rotate </a:t>
            </a:r>
            <a:r>
              <a:rPr lang="en-US" dirty="0" err="1"/>
              <a:t>Z.parent</a:t>
            </a:r>
            <a:r>
              <a:rPr lang="en-US" dirty="0"/>
              <a:t>.</a:t>
            </a:r>
            <a:endParaRPr lang="LID4096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8D1B0CF-D987-69BB-7F07-F4C19F577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369" y="3006725"/>
            <a:ext cx="28003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DCE52E-48E4-F99F-C509-FF0EAE38F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641" y="3139999"/>
            <a:ext cx="1538287" cy="1544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95994-1AF5-A93F-0A46-3250161B2392}"/>
              </a:ext>
            </a:extLst>
          </p:cNvPr>
          <p:cNvSpPr txBox="1"/>
          <p:nvPr/>
        </p:nvSpPr>
        <p:spPr>
          <a:xfrm>
            <a:off x="432337" y="4987544"/>
            <a:ext cx="22721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same case, just symmetrical.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41E3A8-325E-F0F1-35F5-6C74E8E3A222}"/>
              </a:ext>
            </a:extLst>
          </p:cNvPr>
          <p:cNvGrpSpPr/>
          <p:nvPr/>
        </p:nvGrpSpPr>
        <p:grpSpPr>
          <a:xfrm>
            <a:off x="758304" y="4370616"/>
            <a:ext cx="632160" cy="622080"/>
            <a:chOff x="758304" y="4370616"/>
            <a:chExt cx="632160" cy="6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21C2B1-035E-33C4-50A0-0E1C6A37B2C3}"/>
                    </a:ext>
                  </a:extLst>
                </p14:cNvPr>
                <p14:cNvContentPartPr/>
                <p14:nvPr/>
              </p14:nvContentPartPr>
              <p14:xfrm>
                <a:off x="758304" y="4378896"/>
                <a:ext cx="613800" cy="613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21C2B1-035E-33C4-50A0-0E1C6A37B2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0304" y="4360896"/>
                  <a:ext cx="64944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0B7C6D-7D11-19E0-A20B-4823B5EDF48B}"/>
                    </a:ext>
                  </a:extLst>
                </p14:cNvPr>
                <p14:cNvContentPartPr/>
                <p14:nvPr/>
              </p14:nvContentPartPr>
              <p14:xfrm>
                <a:off x="1134864" y="4370616"/>
                <a:ext cx="255600" cy="265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0B7C6D-7D11-19E0-A20B-4823B5EDF4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6864" y="4352976"/>
                  <a:ext cx="291240" cy="301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198" name="Picture 6">
            <a:extLst>
              <a:ext uri="{FF2B5EF4-FFF2-40B4-BE49-F238E27FC236}">
                <a16:creationId xmlns:a16="http://schemas.microsoft.com/office/drawing/2014/main" id="{511F72E6-C735-44EA-B881-3EC0E5243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471" y="3632319"/>
            <a:ext cx="2867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CD28A1-73E8-407A-999A-9E596DDF7537}"/>
                  </a:ext>
                </a:extLst>
              </p14:cNvPr>
              <p14:cNvContentPartPr/>
              <p14:nvPr/>
            </p14:nvContentPartPr>
            <p14:xfrm>
              <a:off x="7934544" y="4224456"/>
              <a:ext cx="1842480" cy="1766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CD28A1-73E8-407A-999A-9E596DDF75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16904" y="4206816"/>
                <a:ext cx="1878120" cy="180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3DE41D2-DEC4-19A6-29C7-14B389A6AF7C}"/>
              </a:ext>
            </a:extLst>
          </p:cNvPr>
          <p:cNvGrpSpPr/>
          <p:nvPr/>
        </p:nvGrpSpPr>
        <p:grpSpPr>
          <a:xfrm>
            <a:off x="8878464" y="3203136"/>
            <a:ext cx="2927520" cy="838440"/>
            <a:chOff x="8878464" y="3203136"/>
            <a:chExt cx="2927520" cy="8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E864BF-8304-F070-D0A2-A62F5C6F1965}"/>
                    </a:ext>
                  </a:extLst>
                </p14:cNvPr>
                <p14:cNvContentPartPr/>
                <p14:nvPr/>
              </p14:nvContentPartPr>
              <p14:xfrm>
                <a:off x="8942544" y="3203136"/>
                <a:ext cx="64800" cy="601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E864BF-8304-F070-D0A2-A62F5C6F19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24904" y="3185496"/>
                  <a:ext cx="10044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DB44BF-F6EE-371F-9A7E-13FC3E18F772}"/>
                    </a:ext>
                  </a:extLst>
                </p14:cNvPr>
                <p14:cNvContentPartPr/>
                <p14:nvPr/>
              </p14:nvContentPartPr>
              <p14:xfrm>
                <a:off x="8878464" y="3964536"/>
                <a:ext cx="136440" cy="7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DB44BF-F6EE-371F-9A7E-13FC3E18F7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60824" y="3946536"/>
                  <a:ext cx="172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AD4D9AD-45F8-5DCF-FD6A-A294E51B0AEE}"/>
                    </a:ext>
                  </a:extLst>
                </p14:cNvPr>
                <p14:cNvContentPartPr/>
                <p14:nvPr/>
              </p14:nvContentPartPr>
              <p14:xfrm>
                <a:off x="8955144" y="3209616"/>
                <a:ext cx="51840" cy="154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AD4D9AD-45F8-5DCF-FD6A-A294E51B0A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37144" y="3191616"/>
                  <a:ext cx="87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FF283D8-8007-497C-53BD-458024F71169}"/>
                    </a:ext>
                  </a:extLst>
                </p14:cNvPr>
                <p14:cNvContentPartPr/>
                <p14:nvPr/>
              </p14:nvContentPartPr>
              <p14:xfrm>
                <a:off x="9491184" y="3548016"/>
                <a:ext cx="549720" cy="219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FF283D8-8007-497C-53BD-458024F711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73544" y="3530016"/>
                  <a:ext cx="585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947192-315B-FE0B-C9FA-B887C251EDB6}"/>
                    </a:ext>
                  </a:extLst>
                </p14:cNvPr>
                <p14:cNvContentPartPr/>
                <p14:nvPr/>
              </p14:nvContentPartPr>
              <p14:xfrm>
                <a:off x="10149264" y="3566016"/>
                <a:ext cx="300600" cy="156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947192-315B-FE0B-C9FA-B887C251ED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31264" y="3548376"/>
                  <a:ext cx="336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F5FE6A-3113-A27B-4D29-FB8370F0D618}"/>
                    </a:ext>
                  </a:extLst>
                </p14:cNvPr>
                <p14:cNvContentPartPr/>
                <p14:nvPr/>
              </p14:nvContentPartPr>
              <p14:xfrm>
                <a:off x="10578024" y="3373776"/>
                <a:ext cx="20160" cy="33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F5FE6A-3113-A27B-4D29-FB8370F0D6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60024" y="3356136"/>
                  <a:ext cx="558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968664-0EAD-4D5E-9FCD-D2C3CD3FBC34}"/>
                    </a:ext>
                  </a:extLst>
                </p14:cNvPr>
                <p14:cNvContentPartPr/>
                <p14:nvPr/>
              </p14:nvContentPartPr>
              <p14:xfrm>
                <a:off x="10478664" y="3565296"/>
                <a:ext cx="273600" cy="19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968664-0EAD-4D5E-9FCD-D2C3CD3FBC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61024" y="3547296"/>
                  <a:ext cx="309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A9915F-E10C-64E2-7D55-EEAC092C2BF7}"/>
                    </a:ext>
                  </a:extLst>
                </p14:cNvPr>
                <p14:cNvContentPartPr/>
                <p14:nvPr/>
              </p14:nvContentPartPr>
              <p14:xfrm>
                <a:off x="10780344" y="3520296"/>
                <a:ext cx="72000" cy="18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A9915F-E10C-64E2-7D55-EEAC092C2B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62704" y="3502296"/>
                  <a:ext cx="107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83D6C8-AF5E-F8EE-8985-A7C38EF5C727}"/>
                    </a:ext>
                  </a:extLst>
                </p14:cNvPr>
                <p14:cNvContentPartPr/>
                <p14:nvPr/>
              </p14:nvContentPartPr>
              <p14:xfrm>
                <a:off x="10826424" y="3392136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83D6C8-AF5E-F8EE-8985-A7C38EF5C7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08784" y="33744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EE8728-5B1C-2065-F62C-8A572EA641B4}"/>
                    </a:ext>
                  </a:extLst>
                </p14:cNvPr>
                <p14:cNvContentPartPr/>
                <p14:nvPr/>
              </p14:nvContentPartPr>
              <p14:xfrm>
                <a:off x="10835424" y="3556656"/>
                <a:ext cx="431640" cy="18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EE8728-5B1C-2065-F62C-8A572EA641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17424" y="3539016"/>
                  <a:ext cx="467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4385393-7B15-D816-AEC5-479599881FB1}"/>
                    </a:ext>
                  </a:extLst>
                </p14:cNvPr>
                <p14:cNvContentPartPr/>
                <p14:nvPr/>
              </p14:nvContentPartPr>
              <p14:xfrm>
                <a:off x="11328264" y="3529296"/>
                <a:ext cx="221040" cy="183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4385393-7B15-D816-AEC5-479599881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10264" y="3511656"/>
                  <a:ext cx="256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03E148-352B-8AB0-4C31-8A079D7BDD17}"/>
                    </a:ext>
                  </a:extLst>
                </p14:cNvPr>
                <p14:cNvContentPartPr/>
                <p14:nvPr/>
              </p14:nvContentPartPr>
              <p14:xfrm>
                <a:off x="11629944" y="3526776"/>
                <a:ext cx="176040" cy="251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03E148-352B-8AB0-4C31-8A079D7BDD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612304" y="3509136"/>
                  <a:ext cx="2116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4425903-96B8-D465-3C49-561EFA28B612}"/>
                    </a:ext>
                  </a:extLst>
                </p14:cNvPr>
                <p14:cNvContentPartPr/>
                <p14:nvPr/>
              </p14:nvContentPartPr>
              <p14:xfrm>
                <a:off x="9930384" y="3841056"/>
                <a:ext cx="1837080" cy="10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4425903-96B8-D465-3C49-561EFA28B6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12384" y="3823056"/>
                  <a:ext cx="187272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61F361-06B0-CC6F-744C-65DB044BD4A2}"/>
                  </a:ext>
                </a:extLst>
              </p14:cNvPr>
              <p14:cNvContentPartPr/>
              <p14:nvPr/>
            </p14:nvContentPartPr>
            <p14:xfrm>
              <a:off x="5641704" y="4536936"/>
              <a:ext cx="997560" cy="255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61F361-06B0-CC6F-744C-65DB044BD4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24064" y="4519296"/>
                <a:ext cx="1033200" cy="2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50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A19D4-7B15-9377-D871-328A7E28C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1BFD-AC84-01BF-CCCD-7344E30D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Insertion Cases – Case 4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E3E1-88FA-E2C1-E261-C2524FF4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Case 4</a:t>
            </a:r>
            <a:r>
              <a:rPr lang="en-US" dirty="0"/>
              <a:t>: </a:t>
            </a:r>
            <a:r>
              <a:rPr lang="en-US" dirty="0" err="1"/>
              <a:t>Z.Uncle</a:t>
            </a:r>
            <a:r>
              <a:rPr lang="en-US" dirty="0"/>
              <a:t> == Black (Line).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Rotate </a:t>
            </a:r>
            <a:r>
              <a:rPr lang="en-US" dirty="0" err="1"/>
              <a:t>Z.grandparent</a:t>
            </a:r>
            <a:r>
              <a:rPr lang="en-US" dirty="0"/>
              <a:t> and recolor original parent and grandparent.</a:t>
            </a:r>
            <a:endParaRPr lang="LID4096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6F7313F-CCBD-BC67-98B5-D4DFFF25F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12" y="3314700"/>
            <a:ext cx="39433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3458180-14FA-E38D-69B7-F7D4AD9E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429000"/>
            <a:ext cx="2867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D733590A-D62D-5D71-AA56-EB36DE16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399" y="3428999"/>
            <a:ext cx="28670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586558-FA05-8E08-D37E-F34B17FA5555}"/>
                  </a:ext>
                </a:extLst>
              </p14:cNvPr>
              <p14:cNvContentPartPr/>
              <p14:nvPr/>
            </p14:nvContentPartPr>
            <p14:xfrm>
              <a:off x="3748824" y="3746016"/>
              <a:ext cx="1518120" cy="22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586558-FA05-8E08-D37E-F34B17FA55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1184" y="3728376"/>
                <a:ext cx="1553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662271-3080-F3AF-D798-00B938D15B76}"/>
                  </a:ext>
                </a:extLst>
              </p14:cNvPr>
              <p14:cNvContentPartPr/>
              <p14:nvPr/>
            </p14:nvContentPartPr>
            <p14:xfrm>
              <a:off x="7754184" y="3828456"/>
              <a:ext cx="1607040" cy="148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662271-3080-F3AF-D798-00B938D15B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36184" y="3810816"/>
                <a:ext cx="16426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A029499-DA4B-7FFB-A78F-1E4696267947}"/>
              </a:ext>
            </a:extLst>
          </p:cNvPr>
          <p:cNvGrpSpPr/>
          <p:nvPr/>
        </p:nvGrpSpPr>
        <p:grpSpPr>
          <a:xfrm>
            <a:off x="3537144" y="3090456"/>
            <a:ext cx="1500120" cy="469440"/>
            <a:chOff x="3537144" y="3090456"/>
            <a:chExt cx="150012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7ADA3E-0A02-103A-3CD8-E07405D93682}"/>
                    </a:ext>
                  </a:extLst>
                </p14:cNvPr>
                <p14:cNvContentPartPr/>
                <p14:nvPr/>
              </p14:nvContentPartPr>
              <p14:xfrm>
                <a:off x="3537144" y="3307896"/>
                <a:ext cx="257040" cy="222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7ADA3E-0A02-103A-3CD8-E07405D936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9504" y="3290256"/>
                  <a:ext cx="2926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16BDC4-FBBF-0801-A416-7CE6214EC1D5}"/>
                    </a:ext>
                  </a:extLst>
                </p14:cNvPr>
                <p14:cNvContentPartPr/>
                <p14:nvPr/>
              </p14:nvContentPartPr>
              <p14:xfrm>
                <a:off x="3702024" y="3317616"/>
                <a:ext cx="283320" cy="222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16BDC4-FBBF-0801-A416-7CE6214EC1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84384" y="3299976"/>
                  <a:ext cx="3189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AFE197-A27B-22F5-F619-19AB17CC9E80}"/>
                    </a:ext>
                  </a:extLst>
                </p14:cNvPr>
                <p14:cNvContentPartPr/>
                <p14:nvPr/>
              </p14:nvContentPartPr>
              <p14:xfrm>
                <a:off x="4086504" y="3172896"/>
                <a:ext cx="70920" cy="38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AFE197-A27B-22F5-F619-19AB17CC9E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8504" y="3154896"/>
                  <a:ext cx="106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AFADB5-12C1-13D1-2176-A382D461926A}"/>
                    </a:ext>
                  </a:extLst>
                </p14:cNvPr>
                <p14:cNvContentPartPr/>
                <p14:nvPr/>
              </p14:nvContentPartPr>
              <p14:xfrm>
                <a:off x="4041504" y="3423096"/>
                <a:ext cx="286200" cy="1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AFADB5-12C1-13D1-2176-A382D46192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23864" y="3405456"/>
                  <a:ext cx="321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3CBDE8B-5B71-4025-9581-3545E4D7B01B}"/>
                    </a:ext>
                  </a:extLst>
                </p14:cNvPr>
                <p14:cNvContentPartPr/>
                <p14:nvPr/>
              </p14:nvContentPartPr>
              <p14:xfrm>
                <a:off x="4351824" y="3307896"/>
                <a:ext cx="218160" cy="218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3CBDE8B-5B71-4025-9581-3545E4D7B0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34184" y="3290256"/>
                  <a:ext cx="253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79B3DF-0763-2027-D333-75DDE5F44902}"/>
                    </a:ext>
                  </a:extLst>
                </p14:cNvPr>
                <p14:cNvContentPartPr/>
                <p14:nvPr/>
              </p14:nvContentPartPr>
              <p14:xfrm>
                <a:off x="4706784" y="3090456"/>
                <a:ext cx="52560" cy="414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79B3DF-0763-2027-D333-75DDE5F449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88784" y="3072816"/>
                  <a:ext cx="882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A609B6-C578-46E6-1C46-EA294486855E}"/>
                    </a:ext>
                  </a:extLst>
                </p14:cNvPr>
                <p14:cNvContentPartPr/>
                <p14:nvPr/>
              </p14:nvContentPartPr>
              <p14:xfrm>
                <a:off x="4635864" y="3365136"/>
                <a:ext cx="172800" cy="1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A609B6-C578-46E6-1C46-EA29448685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7864" y="3347136"/>
                  <a:ext cx="208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3BC34A-ECAA-2823-D3A6-A2872E2D0F52}"/>
                    </a:ext>
                  </a:extLst>
                </p14:cNvPr>
                <p14:cNvContentPartPr/>
                <p14:nvPr/>
              </p14:nvContentPartPr>
              <p14:xfrm>
                <a:off x="4854744" y="3254616"/>
                <a:ext cx="182520" cy="275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3BC34A-ECAA-2823-D3A6-A2872E2D0F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36744" y="3236616"/>
                  <a:ext cx="21816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687A89D-4575-0A92-C5AC-F7E028603066}"/>
              </a:ext>
            </a:extLst>
          </p:cNvPr>
          <p:cNvGrpSpPr/>
          <p:nvPr/>
        </p:nvGrpSpPr>
        <p:grpSpPr>
          <a:xfrm>
            <a:off x="7636104" y="2990016"/>
            <a:ext cx="1866960" cy="529920"/>
            <a:chOff x="7636104" y="2990016"/>
            <a:chExt cx="186696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DF9AE1-1419-58B0-6C1F-6BC04397C459}"/>
                    </a:ext>
                  </a:extLst>
                </p14:cNvPr>
                <p14:cNvContentPartPr/>
                <p14:nvPr/>
              </p14:nvContentPartPr>
              <p14:xfrm>
                <a:off x="7636104" y="3218976"/>
                <a:ext cx="237600" cy="300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DF9AE1-1419-58B0-6C1F-6BC04397C4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8464" y="3201336"/>
                  <a:ext cx="273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375E47-D758-7C76-653B-3BE36ACE4D29}"/>
                    </a:ext>
                  </a:extLst>
                </p14:cNvPr>
                <p14:cNvContentPartPr/>
                <p14:nvPr/>
              </p14:nvContentPartPr>
              <p14:xfrm>
                <a:off x="7945704" y="3216816"/>
                <a:ext cx="181800" cy="26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375E47-D758-7C76-653B-3BE36ACE4D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28064" y="3198816"/>
                  <a:ext cx="217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26ECBF-A10F-C184-BD83-E0939FD59231}"/>
                    </a:ext>
                  </a:extLst>
                </p14:cNvPr>
                <p14:cNvContentPartPr/>
                <p14:nvPr/>
              </p14:nvContentPartPr>
              <p14:xfrm>
                <a:off x="8185104" y="3199536"/>
                <a:ext cx="238680" cy="30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26ECBF-A10F-C184-BD83-E0939FD592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67104" y="3181536"/>
                  <a:ext cx="274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81AC30-6C24-20AA-6F2D-0649CC7F0FD8}"/>
                    </a:ext>
                  </a:extLst>
                </p14:cNvPr>
                <p14:cNvContentPartPr/>
                <p14:nvPr/>
              </p14:nvContentPartPr>
              <p14:xfrm>
                <a:off x="8421624" y="3263256"/>
                <a:ext cx="210960" cy="20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81AC30-6C24-20AA-6F2D-0649CC7F0F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03624" y="3245256"/>
                  <a:ext cx="246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69E44F-5BF5-23A0-E162-C5E66856EE00}"/>
                    </a:ext>
                  </a:extLst>
                </p14:cNvPr>
                <p14:cNvContentPartPr/>
                <p14:nvPr/>
              </p14:nvContentPartPr>
              <p14:xfrm>
                <a:off x="8704224" y="2990016"/>
                <a:ext cx="46800" cy="439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69E44F-5BF5-23A0-E162-C5E66856EE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86224" y="2972016"/>
                  <a:ext cx="824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25237F-6A94-BF62-F929-85C98AA043AC}"/>
                    </a:ext>
                  </a:extLst>
                </p14:cNvPr>
                <p14:cNvContentPartPr/>
                <p14:nvPr/>
              </p14:nvContentPartPr>
              <p14:xfrm>
                <a:off x="8793144" y="3225816"/>
                <a:ext cx="278640" cy="22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25237F-6A94-BF62-F929-85C98AA043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75504" y="3208176"/>
                  <a:ext cx="314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7FE402-84E4-B2E2-381B-056A80DFDDA1}"/>
                    </a:ext>
                  </a:extLst>
                </p14:cNvPr>
                <p14:cNvContentPartPr/>
                <p14:nvPr/>
              </p14:nvContentPartPr>
              <p14:xfrm>
                <a:off x="9113184" y="3233736"/>
                <a:ext cx="389880" cy="279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7FE402-84E4-B2E2-381B-056A80DFDD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95184" y="3215736"/>
                  <a:ext cx="425520" cy="31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034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0B112-E6C9-726B-3A0B-40DBEAA60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4882-BB11-9A6F-EACD-A7423B29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Cases – Summary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17A5-C941-4B43-43AF-BD709DEF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Z == root   =&gt;   </a:t>
            </a:r>
            <a:r>
              <a:rPr lang="en-US" b="1" dirty="0"/>
              <a:t>color black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Z.uncle</a:t>
            </a:r>
            <a:r>
              <a:rPr lang="en-US" dirty="0"/>
              <a:t> == red   =&gt;   </a:t>
            </a:r>
            <a:r>
              <a:rPr lang="en-US" b="1" dirty="0"/>
              <a:t>recolor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Z.uncle</a:t>
            </a:r>
            <a:r>
              <a:rPr lang="en-US" dirty="0"/>
              <a:t> == black (triangle)   =&gt;   </a:t>
            </a:r>
            <a:r>
              <a:rPr lang="en-US" b="1" dirty="0"/>
              <a:t>rotate </a:t>
            </a:r>
            <a:r>
              <a:rPr lang="en-US" b="1" dirty="0" err="1"/>
              <a:t>Z.parent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Z.uncle</a:t>
            </a:r>
            <a:r>
              <a:rPr lang="en-US" dirty="0"/>
              <a:t> == black (line)   =&gt;   </a:t>
            </a:r>
            <a:r>
              <a:rPr lang="en-US" b="1" dirty="0"/>
              <a:t>rotate </a:t>
            </a:r>
            <a:r>
              <a:rPr lang="en-US" b="1" dirty="0" err="1"/>
              <a:t>Z.gradeparent</a:t>
            </a:r>
            <a:r>
              <a:rPr lang="en-US" b="1" dirty="0"/>
              <a:t> and recolor.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422623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7F074-62ED-54A4-7A06-88F5F0F7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AA37-02E6-495E-5ACE-ADF97EAA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Four Insertion Cases – Pseudocode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4A19-FEC0-E131-B6C8-8E8642A4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90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book “</a:t>
            </a:r>
            <a:r>
              <a:rPr lang="en-US" b="1" dirty="0"/>
              <a:t>Introduction to Algorithms</a:t>
            </a:r>
            <a:r>
              <a:rPr lang="en-US" dirty="0"/>
              <a:t> – </a:t>
            </a:r>
            <a:r>
              <a:rPr lang="en-US" dirty="0" err="1"/>
              <a:t>Cormen</a:t>
            </a:r>
            <a:r>
              <a:rPr lang="en-US" dirty="0"/>
              <a:t> –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r>
              <a:rPr lang="en-US" b="1" dirty="0"/>
              <a:t>”.</a:t>
            </a:r>
            <a:endParaRPr lang="LID4096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D8CAE-ABB5-7446-6219-E44B6DA0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706" y="498157"/>
            <a:ext cx="5430008" cy="6020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F2929-6B9E-AC62-56AA-B7E21EAD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315" y="3295249"/>
            <a:ext cx="2505569" cy="2812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38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11FB3-6557-F2F8-3332-A29BAE5EF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7070-223E-74BE-F869-C652911B0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6D604-B12E-8BB6-5193-66F2F0C65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Search (Balanced) Tree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5040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BB822-F934-77B3-2459-6F9F18EA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1932-BB7A-49A2-82F6-610A3ECD7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245DF-D81D-998A-7649-5A816B81E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Search (Balanced) Trees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14635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4A99-23C3-E8A5-5624-4F958984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Use-Cases for BST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F76C-F362-F724-C9BA-2183BD4E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have sorted collection – priority queue.</a:t>
            </a:r>
          </a:p>
          <a:p>
            <a:r>
              <a:rPr lang="en-US" dirty="0"/>
              <a:t>To find upper bound for a value.</a:t>
            </a:r>
          </a:p>
          <a:p>
            <a:r>
              <a:rPr lang="en-US" dirty="0"/>
              <a:t>To find a value.</a:t>
            </a:r>
          </a:p>
          <a:p>
            <a:r>
              <a:rPr lang="en-US" dirty="0"/>
              <a:t>To find minimum and maximum.</a:t>
            </a:r>
          </a:p>
          <a:p>
            <a:r>
              <a:rPr lang="en-US" dirty="0"/>
              <a:t>To have unique values.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154A2-505A-628A-3419-CE469A4958A1}"/>
              </a:ext>
            </a:extLst>
          </p:cNvPr>
          <p:cNvSpPr txBox="1"/>
          <p:nvPr/>
        </p:nvSpPr>
        <p:spPr>
          <a:xfrm>
            <a:off x="7982712" y="3429000"/>
            <a:ext cx="3465576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Intersection with Hash Tables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414584-A1F1-E281-73E0-37A87D482941}"/>
              </a:ext>
            </a:extLst>
          </p:cNvPr>
          <p:cNvGrpSpPr/>
          <p:nvPr/>
        </p:nvGrpSpPr>
        <p:grpSpPr>
          <a:xfrm>
            <a:off x="4887864" y="3840336"/>
            <a:ext cx="3067920" cy="502920"/>
            <a:chOff x="4887864" y="3840336"/>
            <a:chExt cx="306792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986B06-5A6C-413C-D611-32D233748E03}"/>
                    </a:ext>
                  </a:extLst>
                </p14:cNvPr>
                <p14:cNvContentPartPr/>
                <p14:nvPr/>
              </p14:nvContentPartPr>
              <p14:xfrm>
                <a:off x="4887864" y="3840336"/>
                <a:ext cx="3067920" cy="403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986B06-5A6C-413C-D611-32D233748E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9864" y="3822336"/>
                  <a:ext cx="31035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375D59-1F16-DB94-093D-A3C077F7CDD0}"/>
                    </a:ext>
                  </a:extLst>
                </p14:cNvPr>
                <p14:cNvContentPartPr/>
                <p14:nvPr/>
              </p14:nvContentPartPr>
              <p14:xfrm>
                <a:off x="4901184" y="4178376"/>
                <a:ext cx="282960" cy="164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375D59-1F16-DB94-093D-A3C077F7CD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3184" y="4160736"/>
                  <a:ext cx="31860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CED7A4-1049-1081-A63C-6A7C9DF28DD4}"/>
                  </a:ext>
                </a:extLst>
              </p14:cNvPr>
              <p14:cNvContentPartPr/>
              <p14:nvPr/>
            </p14:nvContentPartPr>
            <p14:xfrm>
              <a:off x="3766464" y="2952936"/>
              <a:ext cx="4179600" cy="513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CED7A4-1049-1081-A63C-6A7C9DF28D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8824" y="2934936"/>
                <a:ext cx="4215240" cy="5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86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D383-EF3C-0959-798A-BCE2677A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Upper or Lower Bound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7CC3-8815-B68E-E3E2-3052C3F0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take a look at the task that were solved before: </a:t>
            </a:r>
            <a:r>
              <a:rPr lang="en-US" dirty="0">
                <a:hlinkClick r:id="rId2"/>
              </a:rPr>
              <a:t>Link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3C6A1-257E-EBF8-719B-8584634F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127" y="2841024"/>
            <a:ext cx="5555746" cy="2320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662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4E14-58CE-9EC8-2F6D-03420A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</a:t>
            </a:r>
            <a:r>
              <a:rPr lang="en-US" dirty="0" err="1"/>
              <a:t>Kattis’s</a:t>
            </a:r>
            <a:r>
              <a:rPr lang="en-US" dirty="0"/>
              <a:t> Quest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5673-4FFE-9C5E-A61D-B190C798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Link to the Problem</a:t>
            </a:r>
            <a:endParaRPr lang="en-US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9044B-4E5E-871C-9441-B6A26AC70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472308" cy="2040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776B2C-342D-A69F-B0CF-B6A3EB5D5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015" y="1981502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E100-6BBA-7716-02D4-1DF13D01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Balanced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B3F6-CF49-B6F8-3DDB-9073AC73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012A0F-0177-3BB9-B730-B23DDD741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082800"/>
            <a:ext cx="51530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3E0620-7BBE-E892-3EFB-B5A4524E55F1}"/>
                  </a:ext>
                </a:extLst>
              </p14:cNvPr>
              <p14:cNvContentPartPr/>
              <p14:nvPr/>
            </p14:nvContentPartPr>
            <p14:xfrm>
              <a:off x="1807695" y="1856955"/>
              <a:ext cx="1707480" cy="105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3E0620-7BBE-E892-3EFB-B5A4524E55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9695" y="1838955"/>
                <a:ext cx="174312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62519C-23B4-E940-7588-A5BF8755BF4C}"/>
                  </a:ext>
                </a:extLst>
              </p14:cNvPr>
              <p14:cNvContentPartPr/>
              <p14:nvPr/>
            </p14:nvContentPartPr>
            <p14:xfrm>
              <a:off x="2466855" y="2883675"/>
              <a:ext cx="982080" cy="898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62519C-23B4-E940-7588-A5BF8755BF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9215" y="2866035"/>
                <a:ext cx="1017720" cy="934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26BC13-CA4E-A9EB-0F8A-9F5C6DCA0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88490"/>
              </p:ext>
            </p:extLst>
          </p:nvPr>
        </p:nvGraphicFramePr>
        <p:xfrm>
          <a:off x="6934104" y="2082800"/>
          <a:ext cx="463397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6988">
                  <a:extLst>
                    <a:ext uri="{9D8B030D-6E8A-4147-A177-3AD203B41FA5}">
                      <a16:colId xmlns:a16="http://schemas.microsoft.com/office/drawing/2014/main" val="4129991749"/>
                    </a:ext>
                  </a:extLst>
                </a:gridCol>
                <a:gridCol w="2316988">
                  <a:extLst>
                    <a:ext uri="{9D8B030D-6E8A-4147-A177-3AD203B41FA5}">
                      <a16:colId xmlns:a16="http://schemas.microsoft.com/office/drawing/2014/main" val="180681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1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O(log(N))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44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O(log(N))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0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 Max/Min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O(log(N))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99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O(log(N))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13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E2DA21-81FC-544C-83BB-DFA835010CD0}"/>
              </a:ext>
            </a:extLst>
          </p:cNvPr>
          <p:cNvSpPr txBox="1"/>
          <p:nvPr/>
        </p:nvSpPr>
        <p:spPr>
          <a:xfrm>
            <a:off x="1094232" y="5406327"/>
            <a:ext cx="1000353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Organization as a tree implements divide and conquer strategy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282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22CB7-7970-7845-C533-FE3012B7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AB4B-EC4F-EAAA-3158-39F9110D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Balanced Tree Implementations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36F1-2C08-07C0-108B-C4474CC9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Red-Black Tree (RB).</a:t>
            </a:r>
          </a:p>
          <a:p>
            <a:r>
              <a:rPr lang="en-US" dirty="0"/>
              <a:t>Adelson-</a:t>
            </a:r>
            <a:r>
              <a:rPr lang="en-US" dirty="0" err="1"/>
              <a:t>Velskii</a:t>
            </a:r>
            <a:r>
              <a:rPr lang="en-US" dirty="0"/>
              <a:t> Landis (AVL).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 RB is used for implementations:</a:t>
            </a:r>
          </a:p>
          <a:p>
            <a:r>
              <a:rPr lang="en-US" dirty="0"/>
              <a:t>C++: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std::set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std::map</a:t>
            </a:r>
            <a:r>
              <a:rPr lang="en-US" dirty="0"/>
              <a:t>.</a:t>
            </a:r>
          </a:p>
          <a:p>
            <a:r>
              <a:rPr lang="en-US" dirty="0"/>
              <a:t>Java: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TreeSet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TreeMap</a:t>
            </a:r>
            <a:r>
              <a:rPr lang="en-US" dirty="0"/>
              <a:t>.</a:t>
            </a:r>
          </a:p>
          <a:p>
            <a:r>
              <a:rPr lang="en-US" dirty="0"/>
              <a:t>C#: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SortedSet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SortedMap</a:t>
            </a:r>
            <a:r>
              <a:rPr lang="en-US" b="1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0F242-6548-5C49-53C9-24F13E48FF97}"/>
              </a:ext>
            </a:extLst>
          </p:cNvPr>
          <p:cNvSpPr txBox="1"/>
          <p:nvPr/>
        </p:nvSpPr>
        <p:spPr>
          <a:xfrm>
            <a:off x="1094232" y="5807631"/>
            <a:ext cx="1000353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There is an analog of </a:t>
            </a:r>
            <a:r>
              <a:rPr lang="en-US" b="1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dirty="0"/>
              <a:t>in C# as well!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573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A4AC6-D0C7-190D-445A-7C8525888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CBF2-871D-6636-40AB-EFF8BAA6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 and Lower Bound in C#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5B15-75C3-3A7E-5EDB-387AF606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assume we have array [1, 4, 7, 10, 14, 20]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1020A-DEF9-D4C5-9C1A-DBE0EBAB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58" y="2490656"/>
            <a:ext cx="5772956" cy="1876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E4E71E-AD4B-48D6-8F16-5A5C933C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536" y="4367343"/>
            <a:ext cx="4505954" cy="285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E61199-2F97-2751-1A13-5B8511354DFA}"/>
              </a:ext>
            </a:extLst>
          </p:cNvPr>
          <p:cNvSpPr txBox="1"/>
          <p:nvPr/>
        </p:nvSpPr>
        <p:spPr>
          <a:xfrm>
            <a:off x="1078992" y="5230382"/>
            <a:ext cx="577295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Link to documentation: </a:t>
            </a:r>
            <a:r>
              <a:rPr lang="en-US" dirty="0">
                <a:hlinkClick r:id="rId5"/>
              </a:rPr>
              <a:t>.NET 9 documentation 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AADAE-79AA-6F35-E80E-D4F8BD5327DD}"/>
              </a:ext>
            </a:extLst>
          </p:cNvPr>
          <p:cNvSpPr txBox="1"/>
          <p:nvPr/>
        </p:nvSpPr>
        <p:spPr>
          <a:xfrm>
            <a:off x="1078992" y="5681528"/>
            <a:ext cx="496989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Link to .NET9 Source Code: </a:t>
            </a:r>
            <a:r>
              <a:rPr lang="en-US" dirty="0">
                <a:hlinkClick r:id="rId6"/>
              </a:rPr>
              <a:t>Link to GitHub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56DCE3-06B3-E02C-F2B5-B877EF911044}"/>
              </a:ext>
            </a:extLst>
          </p:cNvPr>
          <p:cNvGrpSpPr/>
          <p:nvPr/>
        </p:nvGrpSpPr>
        <p:grpSpPr>
          <a:xfrm>
            <a:off x="6208716" y="5799933"/>
            <a:ext cx="2208240" cy="214920"/>
            <a:chOff x="5414544" y="5833656"/>
            <a:chExt cx="220824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A6A42C-9115-1122-7E52-287CCF70E6AA}"/>
                    </a:ext>
                  </a:extLst>
                </p14:cNvPr>
                <p14:cNvContentPartPr/>
                <p14:nvPr/>
              </p14:nvContentPartPr>
              <p14:xfrm>
                <a:off x="5504544" y="5859576"/>
                <a:ext cx="2118240" cy="5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A6A42C-9115-1122-7E52-287CCF70E6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86544" y="5841576"/>
                  <a:ext cx="2153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10FF78-770D-221E-9790-BED1EA380EF5}"/>
                    </a:ext>
                  </a:extLst>
                </p14:cNvPr>
                <p14:cNvContentPartPr/>
                <p14:nvPr/>
              </p14:nvContentPartPr>
              <p14:xfrm>
                <a:off x="5414544" y="5833656"/>
                <a:ext cx="506520" cy="214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10FF78-770D-221E-9790-BED1EA380E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96544" y="5815656"/>
                  <a:ext cx="5421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6FDB04-B3EF-F5D6-FE24-3CFD06011250}"/>
              </a:ext>
            </a:extLst>
          </p:cNvPr>
          <p:cNvGrpSpPr/>
          <p:nvPr/>
        </p:nvGrpSpPr>
        <p:grpSpPr>
          <a:xfrm>
            <a:off x="8699014" y="5729553"/>
            <a:ext cx="1090080" cy="355680"/>
            <a:chOff x="7735824" y="5633136"/>
            <a:chExt cx="109008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A9CCC3-06D6-95F7-687C-0341D0F20C23}"/>
                    </a:ext>
                  </a:extLst>
                </p14:cNvPr>
                <p14:cNvContentPartPr/>
                <p14:nvPr/>
              </p14:nvContentPartPr>
              <p14:xfrm>
                <a:off x="7735824" y="5685696"/>
                <a:ext cx="239760" cy="86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A9CCC3-06D6-95F7-687C-0341D0F20C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17824" y="5667696"/>
                  <a:ext cx="275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458D63-7DDD-4D36-9E51-2DC4100B15D0}"/>
                    </a:ext>
                  </a:extLst>
                </p14:cNvPr>
                <p14:cNvContentPartPr/>
                <p14:nvPr/>
              </p14:nvContentPartPr>
              <p14:xfrm>
                <a:off x="8064864" y="5660136"/>
                <a:ext cx="82440" cy="328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458D63-7DDD-4D36-9E51-2DC4100B15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46864" y="5642136"/>
                  <a:ext cx="1180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CCCAAD-4F6F-D859-594E-33746DEFE398}"/>
                    </a:ext>
                  </a:extLst>
                </p14:cNvPr>
                <p14:cNvContentPartPr/>
                <p14:nvPr/>
              </p14:nvContentPartPr>
              <p14:xfrm>
                <a:off x="8101224" y="5633136"/>
                <a:ext cx="127800" cy="119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CCCAAD-4F6F-D859-594E-33746DEFE3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83584" y="5615136"/>
                  <a:ext cx="163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87B3AD-D78C-F5E9-F796-ED796162F457}"/>
                    </a:ext>
                  </a:extLst>
                </p14:cNvPr>
                <p14:cNvContentPartPr/>
                <p14:nvPr/>
              </p14:nvContentPartPr>
              <p14:xfrm>
                <a:off x="8338464" y="5649336"/>
                <a:ext cx="166320" cy="15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87B3AD-D78C-F5E9-F796-ED796162F45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20464" y="5631696"/>
                  <a:ext cx="201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7CFC5B-0756-4799-7AA9-6EF5C9574865}"/>
                    </a:ext>
                  </a:extLst>
                </p14:cNvPr>
                <p14:cNvContentPartPr/>
                <p14:nvPr/>
              </p14:nvContentPartPr>
              <p14:xfrm>
                <a:off x="8576784" y="5650776"/>
                <a:ext cx="2491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7CFC5B-0756-4799-7AA9-6EF5C95748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59144" y="5632776"/>
                  <a:ext cx="28476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56AC1E-F5D6-1BEC-5973-7FCADBFDB9B0}"/>
                  </a:ext>
                </a:extLst>
              </p14:cNvPr>
              <p14:cNvContentPartPr/>
              <p14:nvPr/>
            </p14:nvContentPartPr>
            <p14:xfrm>
              <a:off x="9955584" y="5423616"/>
              <a:ext cx="65880" cy="461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56AC1E-F5D6-1BEC-5973-7FCADBFDB9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37584" y="5405976"/>
                <a:ext cx="1015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76B5B78-5355-024F-E8D5-5B9E443A3A99}"/>
                  </a:ext>
                </a:extLst>
              </p14:cNvPr>
              <p14:cNvContentPartPr/>
              <p14:nvPr/>
            </p14:nvContentPartPr>
            <p14:xfrm>
              <a:off x="9922464" y="6043896"/>
              <a:ext cx="97560" cy="118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76B5B78-5355-024F-E8D5-5B9E443A3A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04824" y="6026256"/>
                <a:ext cx="133200" cy="1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80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0106B-94AD-AD64-78E2-271AD87F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52ED-8E01-717E-BD3A-48D294B65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Black Tree Theory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618FB-CB85-079F-0A17-BF3782C99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1528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F6E6-4E09-4EC0-317C-C633B666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Red-Black Tree Works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8978-75FD-464D-3B81-1BF36316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Uses color to detect conflicts and used as an indicator for rebalancing.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805E55-35A2-D516-7740-F575DBE3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403" y="2547938"/>
            <a:ext cx="78200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85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E9A9B-703C-55A6-0C3B-9DC71BD83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4D2C-DA70-83C4-3AE6-864114C7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Rules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744C5-E1DF-50A8-948B-7C4F0222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825625"/>
            <a:ext cx="395935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 node is </a:t>
            </a:r>
            <a:r>
              <a:rPr lang="en-US" sz="2000" b="1" dirty="0"/>
              <a:t>black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.</a:t>
            </a:r>
          </a:p>
          <a:p>
            <a:r>
              <a:rPr lang="en-US" sz="2000" dirty="0"/>
              <a:t>The root and leaves are </a:t>
            </a:r>
            <a:r>
              <a:rPr lang="en-US" sz="2000" b="1" dirty="0"/>
              <a:t>black</a:t>
            </a:r>
            <a:r>
              <a:rPr lang="en-US" sz="2000" dirty="0"/>
              <a:t>.</a:t>
            </a:r>
          </a:p>
          <a:p>
            <a:r>
              <a:rPr lang="en-US" sz="2000" dirty="0"/>
              <a:t>If a node is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/>
              <a:t>, then its children are </a:t>
            </a:r>
            <a:r>
              <a:rPr lang="en-US" sz="2000" b="1" dirty="0"/>
              <a:t>black</a:t>
            </a:r>
            <a:r>
              <a:rPr lang="en-US" sz="2000" dirty="0"/>
              <a:t>.</a:t>
            </a:r>
          </a:p>
          <a:p>
            <a:r>
              <a:rPr lang="en-US" sz="2000" dirty="0"/>
              <a:t>All paths from a node have the same number of </a:t>
            </a:r>
            <a:r>
              <a:rPr lang="en-US" sz="2000" b="1" dirty="0"/>
              <a:t>black</a:t>
            </a:r>
            <a:r>
              <a:rPr lang="en-US" sz="2000" dirty="0"/>
              <a:t> nodes.</a:t>
            </a:r>
            <a:endParaRPr lang="LID4096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747DEC-00AD-C15C-7356-D5C5CE220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78" y="1825625"/>
            <a:ext cx="72485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9B60C8-2A70-6791-C0BF-AAD5055A7C36}"/>
              </a:ext>
            </a:extLst>
          </p:cNvPr>
          <p:cNvSpPr txBox="1"/>
          <p:nvPr/>
        </p:nvSpPr>
        <p:spPr>
          <a:xfrm>
            <a:off x="1277016" y="4506567"/>
            <a:ext cx="375218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 such path that is more than twice as long as any other.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F2D4E-ABE0-B9F8-B1B6-71DA898F0F2E}"/>
              </a:ext>
            </a:extLst>
          </p:cNvPr>
          <p:cNvSpPr txBox="1"/>
          <p:nvPr/>
        </p:nvSpPr>
        <p:spPr>
          <a:xfrm>
            <a:off x="1277017" y="5281294"/>
            <a:ext cx="37521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longest branch: 2log</a:t>
            </a:r>
            <a:r>
              <a:rPr lang="en-US" baseline="-25000" dirty="0"/>
              <a:t>2</a:t>
            </a:r>
            <a:r>
              <a:rPr lang="en-US" dirty="0"/>
              <a:t>(N + 1)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146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7D97F-CA7E-9C3F-41A4-87A124AB0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8BCD-5B77-D90D-C1B0-96B04614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 Appearance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FB695-0EC9-5E74-D38F-26B54A95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81EF40-80DE-FA01-15FF-9CD4C5E92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291" y="2186781"/>
            <a:ext cx="78200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5D6A09B-B3CC-3DAF-2586-EEB2330729C3}"/>
                  </a:ext>
                </a:extLst>
              </p14:cNvPr>
              <p14:cNvContentPartPr/>
              <p14:nvPr/>
            </p14:nvContentPartPr>
            <p14:xfrm>
              <a:off x="2977704" y="2203056"/>
              <a:ext cx="1585440" cy="80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5D6A09B-B3CC-3DAF-2586-EEB2330729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0064" y="2185056"/>
                <a:ext cx="1621080" cy="83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C6A565B-7A20-164C-F6A1-CAC9DE19772B}"/>
              </a:ext>
            </a:extLst>
          </p:cNvPr>
          <p:cNvGrpSpPr/>
          <p:nvPr/>
        </p:nvGrpSpPr>
        <p:grpSpPr>
          <a:xfrm>
            <a:off x="2239704" y="2842056"/>
            <a:ext cx="1566720" cy="1170000"/>
            <a:chOff x="2239704" y="2842056"/>
            <a:chExt cx="1566720" cy="11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7C892F-8F39-F2DF-620B-3B2551498FCA}"/>
                    </a:ext>
                  </a:extLst>
                </p14:cNvPr>
                <p14:cNvContentPartPr/>
                <p14:nvPr/>
              </p14:nvContentPartPr>
              <p14:xfrm>
                <a:off x="2239704" y="3062376"/>
                <a:ext cx="750600" cy="75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7C892F-8F39-F2DF-620B-3B2551498FC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22064" y="3044736"/>
                  <a:ext cx="78624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3A3944-4844-BD98-DE74-AB18410E8431}"/>
                    </a:ext>
                  </a:extLst>
                </p14:cNvPr>
                <p14:cNvContentPartPr/>
                <p14:nvPr/>
              </p14:nvContentPartPr>
              <p14:xfrm>
                <a:off x="3633624" y="2842056"/>
                <a:ext cx="172800" cy="298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3A3944-4844-BD98-DE74-AB18410E843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15624" y="2824416"/>
                  <a:ext cx="208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C740DE0-5B56-9BFE-5D31-68DBF472A566}"/>
                    </a:ext>
                  </a:extLst>
                </p14:cNvPr>
                <p14:cNvContentPartPr/>
                <p14:nvPr/>
              </p14:nvContentPartPr>
              <p14:xfrm>
                <a:off x="2917224" y="3719016"/>
                <a:ext cx="171360" cy="29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C740DE0-5B56-9BFE-5D31-68DBF472A5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99224" y="3701016"/>
                  <a:ext cx="20700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CCA8A8-9F96-B23C-5805-031669225197}"/>
              </a:ext>
            </a:extLst>
          </p:cNvPr>
          <p:cNvGrpSpPr/>
          <p:nvPr/>
        </p:nvGrpSpPr>
        <p:grpSpPr>
          <a:xfrm>
            <a:off x="5458824" y="2632896"/>
            <a:ext cx="1045080" cy="2630880"/>
            <a:chOff x="5458824" y="2632896"/>
            <a:chExt cx="1045080" cy="263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D97500-182A-906B-66F6-DC813E2CE11A}"/>
                    </a:ext>
                  </a:extLst>
                </p14:cNvPr>
                <p14:cNvContentPartPr/>
                <p14:nvPr/>
              </p14:nvContentPartPr>
              <p14:xfrm>
                <a:off x="5458824" y="2632896"/>
                <a:ext cx="630720" cy="1193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D97500-182A-906B-66F6-DC813E2CE1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41184" y="2614896"/>
                  <a:ext cx="66636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F1DE43-C9EA-3B1A-9E67-C35A9990571D}"/>
                    </a:ext>
                  </a:extLst>
                </p14:cNvPr>
                <p14:cNvContentPartPr/>
                <p14:nvPr/>
              </p14:nvContentPartPr>
              <p14:xfrm>
                <a:off x="6372864" y="3550896"/>
                <a:ext cx="131040" cy="32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F1DE43-C9EA-3B1A-9E67-C35A999057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55224" y="3533256"/>
                  <a:ext cx="1666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786EEC-F450-35F2-1F31-46BE5F04728F}"/>
                    </a:ext>
                  </a:extLst>
                </p14:cNvPr>
                <p14:cNvContentPartPr/>
                <p14:nvPr/>
              </p14:nvContentPartPr>
              <p14:xfrm>
                <a:off x="6073704" y="4159296"/>
                <a:ext cx="336960" cy="1104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786EEC-F450-35F2-1F31-46BE5F0472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56064" y="4141296"/>
                  <a:ext cx="372600" cy="11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8178998-319F-ED05-FD2A-9B85B3297445}"/>
                  </a:ext>
                </a:extLst>
              </p14:cNvPr>
              <p14:cNvContentPartPr/>
              <p14:nvPr/>
            </p14:nvContentPartPr>
            <p14:xfrm>
              <a:off x="6134184" y="5840496"/>
              <a:ext cx="283680" cy="333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8178998-319F-ED05-FD2A-9B85B32974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16184" y="5822856"/>
                <a:ext cx="319320" cy="3693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EA3C6AB-78D1-85E2-F252-BABF667738D1}"/>
              </a:ext>
            </a:extLst>
          </p:cNvPr>
          <p:cNvSpPr txBox="1"/>
          <p:nvPr/>
        </p:nvSpPr>
        <p:spPr>
          <a:xfrm>
            <a:off x="8182735" y="1562826"/>
            <a:ext cx="335394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 paths from node to its NULL (</a:t>
            </a:r>
            <a:r>
              <a:rPr lang="en-US" dirty="0" err="1"/>
              <a:t>leafs</a:t>
            </a:r>
            <a:r>
              <a:rPr lang="en-US" dirty="0"/>
              <a:t>) contain the same number of black nodes.</a:t>
            </a:r>
            <a:endParaRPr lang="LID409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921231-6297-827A-4CD2-9C9F44D9A227}"/>
              </a:ext>
            </a:extLst>
          </p:cNvPr>
          <p:cNvSpPr txBox="1"/>
          <p:nvPr/>
        </p:nvSpPr>
        <p:spPr>
          <a:xfrm>
            <a:off x="1438734" y="5157820"/>
            <a:ext cx="25919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Height here is 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0966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601</Words>
  <Application>Microsoft Office PowerPoint</Application>
  <PresentationFormat>Widescreen</PresentationFormat>
  <Paragraphs>95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Courier New</vt:lpstr>
      <vt:lpstr>Office Theme</vt:lpstr>
      <vt:lpstr>BST: Red Black Tree</vt:lpstr>
      <vt:lpstr>High Level Overview</vt:lpstr>
      <vt:lpstr>Binary Balanced Tree</vt:lpstr>
      <vt:lpstr>Binary Balanced Tree Implementations</vt:lpstr>
      <vt:lpstr>Upper Bound and Lower Bound in C#</vt:lpstr>
      <vt:lpstr>Red Black Tree Theory</vt:lpstr>
      <vt:lpstr>How Red-Black Tree Works</vt:lpstr>
      <vt:lpstr>Red-Black Tree Rules</vt:lpstr>
      <vt:lpstr>Balanced Tree Appearance</vt:lpstr>
      <vt:lpstr>How to Insert Node</vt:lpstr>
      <vt:lpstr>What is Rotation in a Tree</vt:lpstr>
      <vt:lpstr>Rotation Illustration</vt:lpstr>
      <vt:lpstr>Four Insertion Cases – Case 1</vt:lpstr>
      <vt:lpstr>Four Insertion Cases – Case 2</vt:lpstr>
      <vt:lpstr>Four Insertion Cases – Case 3</vt:lpstr>
      <vt:lpstr>Four Insertion Cases – Case 4</vt:lpstr>
      <vt:lpstr>Four Cases – Summary</vt:lpstr>
      <vt:lpstr>Four Insertion Cases – Pseudocode</vt:lpstr>
      <vt:lpstr>Practice</vt:lpstr>
      <vt:lpstr>Use-Cases for BST</vt:lpstr>
      <vt:lpstr>Practice – Upper or Lower Bound</vt:lpstr>
      <vt:lpstr>Practice – Kattis’s Quest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27</cp:revision>
  <dcterms:created xsi:type="dcterms:W3CDTF">2025-01-17T12:45:27Z</dcterms:created>
  <dcterms:modified xsi:type="dcterms:W3CDTF">2025-02-10T15:27:47Z</dcterms:modified>
</cp:coreProperties>
</file>