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AE0CE-B4D0-4A01-ABAD-6BD056D9EA02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7B11F-0E13-4A8F-BF82-3BD7B56364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371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01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995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8B151-B5BB-0DA0-6FF3-E88F48F5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3E050A-A6FB-4283-47AD-27CA5987D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0BF105-60E2-0093-3F6A-C8FD266B0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6E007-9F2D-852A-75B5-D0EEEEE95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485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FD8F-A59C-5781-3E06-E47CD55CB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E72F9-D5A2-4E44-96B5-8033AE62B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5CF0-3D37-CB49-AF60-84101230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8247-4F73-3BB9-8135-8CD9C8AE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CEAF-FF13-5A7C-A475-FB16081C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31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5C38-058F-2D80-BF7F-1E29AC5C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064F8-773B-9781-2881-B05FFA725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9756-A9F4-9020-74B8-D50DCCFE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7C5E-73C0-8E6F-65A4-A21B47A7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9EFFB-5931-E10B-B1DC-9C5B7EA0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012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B9ED3-98DA-D644-4DA4-8F0B8AC28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36A5D-E373-2BCD-AA0B-646DA406B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0DC3-EE4F-2FC4-26C0-4727ADC9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CAE7-000A-02E7-60CB-55976F58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05D7-6EA5-CB32-C4F0-DD6809AB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224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38B5-9794-269A-3DFC-7102F2D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3AEF-ED5A-487B-22C9-FB427617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4C8C-F05A-793F-EE9B-96967273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52B6-9129-5296-7ED1-F0CB02AA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4FCE-F13A-3FA3-B44B-5F06F9C6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249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4785-0E29-282B-9DCD-039FFE3B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557AB-0BD9-E6F2-E623-0144283C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DFAF-BBC6-5A16-CD9E-C51C8343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3065-8D1F-241A-8FCB-D2B30398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6079-DC69-903C-5BB1-86C77404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19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D720-9F8A-040E-BEBF-7ADAE3F4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8E40-21A8-9544-6D82-6D9709B0D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C6D09-1032-AF4E-28FA-5BFC49C2A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B6ECF-082F-C176-F249-F211356C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D39B8-505B-882C-09F4-F4A32CEC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4B1C9-E7ED-C2A2-0CCB-AEA36722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56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FBB2-4EC3-7CC5-CD7D-43590AEF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9D52F-A679-B26C-5A37-24936ABD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EF571-61A2-CC2D-1080-C9209D125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582C9-1A2C-FBE0-C5DE-5C81B4179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DA2DA-A853-F21B-5272-2D5328686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13156-86E2-16B4-F02C-2944AC75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2FA54-BBCD-4F58-059E-D5117E38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5A41F-3958-3EC4-BF04-60DEBD72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20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31B1-A894-14CD-001A-45E629CA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66F4A-2F90-E07B-72F3-3EDEED64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01A2F-4D8F-8BB5-5EB6-3880B4F8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7D1E-681D-E620-B8BE-34A4809D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190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9DA37-9A3E-913F-098A-05E3F38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518F8-E153-ABB8-35AA-C8B6735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BA1F1-27E6-69D2-43D1-9042A913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580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31B3-8CC4-05D3-9225-D5025A8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6940-626F-14A1-2E90-6A31795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7191-6108-54B7-C047-97F293823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AB85C-306B-674D-FFB6-894D5B4D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85D7A-D544-9BC0-DF87-A4DB7057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71CFA-EC9E-75F5-FC94-4036EE6B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794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AB41-BB84-EA96-77CC-083746FC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3879B-5CBD-9036-DDA0-08A5B8B5B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FD1C8-A4B3-618D-42F3-BAEDBB1B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626BC-D234-3BD1-31A0-0B8268BD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0008C-7B6F-4B01-BBE2-91FAAAFE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5FF4-3299-2FD0-1CB8-D0DE44C1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20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E3368-1CE8-44EE-0136-631A48B8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B3223-A08F-14FE-B3BA-631001CA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4196-A247-D28D-86F9-12AAEA37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5C95D-D472-49EA-8E82-6368DD87AF2B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89077-B588-65EE-D55D-6D169E79B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A254-A150-5378-97C5-960C33C71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072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collections.generic.sortedset-1?view=net-9.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untime/blob/1d1bf92fcf43aa6981804dc53c5174445069c9e4/src/libraries/System.Collections/src/System/Collections/Generic/SortedSet.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missinggnom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orphanbacku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91BF-3092-2C2C-D85E-E24DB0618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Balanced Tree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A8C3B-D666-92A8-054B-F264A7563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  <a:p>
            <a:r>
              <a:rPr lang="en-US" dirty="0"/>
              <a:t>2025.02.14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4446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835D-4F21-846A-8B4F-11435F26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Previous Session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1827-81DB-FBB5-983F-76D5EF78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Red-Black Tree (RB).</a:t>
            </a:r>
          </a:p>
          <a:p>
            <a:r>
              <a:rPr lang="en-US" sz="2400" dirty="0"/>
              <a:t>Adelson-</a:t>
            </a:r>
            <a:r>
              <a:rPr lang="en-US" sz="2400" dirty="0" err="1"/>
              <a:t>Velskii</a:t>
            </a:r>
            <a:r>
              <a:rPr lang="en-US" sz="2400" dirty="0"/>
              <a:t> Landis (AVL).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Usually RB is used for implementations:</a:t>
            </a:r>
          </a:p>
          <a:p>
            <a:r>
              <a:rPr lang="en-US" sz="2400" dirty="0"/>
              <a:t>C++: 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std::set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std::map</a:t>
            </a:r>
            <a:r>
              <a:rPr lang="en-US" sz="2400" dirty="0"/>
              <a:t>.</a:t>
            </a:r>
          </a:p>
          <a:p>
            <a:r>
              <a:rPr lang="en-US" sz="2400" dirty="0"/>
              <a:t>Java: 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TreeSet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TreeMap</a:t>
            </a:r>
            <a:r>
              <a:rPr lang="en-US" sz="2400" dirty="0"/>
              <a:t>.</a:t>
            </a:r>
          </a:p>
          <a:p>
            <a:r>
              <a:rPr lang="en-US" sz="2400" dirty="0"/>
              <a:t>C#: 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SortedSet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SortedMap</a:t>
            </a:r>
            <a:r>
              <a:rPr lang="en-US" sz="2400" b="1" dirty="0"/>
              <a:t>.</a:t>
            </a:r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D683E-05B5-9E44-DAE5-104A870E7120}"/>
              </a:ext>
            </a:extLst>
          </p:cNvPr>
          <p:cNvSpPr txBox="1"/>
          <p:nvPr/>
        </p:nvSpPr>
        <p:spPr>
          <a:xfrm>
            <a:off x="838200" y="5420025"/>
            <a:ext cx="105156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Link to documentation: </a:t>
            </a:r>
            <a:r>
              <a:rPr lang="en-US" dirty="0">
                <a:hlinkClick r:id="rId3"/>
              </a:rPr>
              <a:t>.NET 9 documentation 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041C8-553E-16E8-8075-DB4B69583F56}"/>
              </a:ext>
            </a:extLst>
          </p:cNvPr>
          <p:cNvSpPr txBox="1"/>
          <p:nvPr/>
        </p:nvSpPr>
        <p:spPr>
          <a:xfrm>
            <a:off x="838200" y="5816768"/>
            <a:ext cx="105156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Link to .NET9 Source Code: </a:t>
            </a:r>
            <a:r>
              <a:rPr lang="en-US" dirty="0">
                <a:hlinkClick r:id="rId4"/>
              </a:rPr>
              <a:t>Link to GitHub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633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6FF7-F17E-7ABF-C4B8-1382472F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BST – Missing Gnomes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7B9E-4C13-5BBC-8091-4CC1E4BDC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when binary search tree (Red-Black Tree) is the only efficient solution (</a:t>
            </a:r>
            <a:r>
              <a:rPr lang="en-US" b="1" dirty="0"/>
              <a:t>no priority queue or hash table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Kattis: </a:t>
            </a:r>
            <a:r>
              <a:rPr lang="en-US" dirty="0">
                <a:hlinkClick r:id="rId2"/>
              </a:rPr>
              <a:t>Missing Gnomes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E8C96-3132-5CC3-FE8E-B4BA119B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87" y="2823601"/>
            <a:ext cx="3579226" cy="3488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067A3F-403F-17C2-D349-AF4B05195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877" y="4235150"/>
            <a:ext cx="4995274" cy="1695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030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D7B3-8163-7DAE-A2AB-5995A933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Gnomes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6A7D-1881-3896-3FF4-9A72B944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26954-3EFA-A4AF-2E66-217E697FF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12" y="415131"/>
            <a:ext cx="36290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ED0F5D-195E-4FAE-36D2-DAA7ED2D3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1567656"/>
            <a:ext cx="70580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43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7DA2-5712-0254-8509-C7919F7B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D9C6-1466-43EB-2318-0CFC676A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BST – Orphan Backups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2BE0-AD30-AEE8-1B04-AC0630B3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when binary search tree (Red-Black Tree) is the only efficient solution (</a:t>
            </a:r>
            <a:r>
              <a:rPr lang="en-US" b="1" dirty="0"/>
              <a:t>no priority queue or hash table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Kattis: </a:t>
            </a:r>
            <a:r>
              <a:rPr lang="en-US" dirty="0">
                <a:hlinkClick r:id="rId2"/>
              </a:rPr>
              <a:t>Orphan Backups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CB328-77B0-F867-6E01-5A280E5AB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87" y="2823601"/>
            <a:ext cx="3579226" cy="348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FDDDD-2268-BA52-52EE-E99A0D396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627" y="4125119"/>
            <a:ext cx="5069774" cy="1789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28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0C77-4D9E-C8B0-7DE1-6E5655C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Backups – Approach – Slide 1/3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0333-4316-8E0A-6E14-262B9885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81ED3F-C1B7-AB10-FF46-B56D9256E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919" y="1309392"/>
            <a:ext cx="6486161" cy="554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3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497B6-114D-D04F-6190-409012C0C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5D3F-FCA1-C844-8B9D-DFD8655B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Backups – Approach – Slide 2/3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A943E-A136-4310-C8D7-8800CF94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7B3B6C9-222B-0E6F-D973-DB9EA839F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150" y="1300163"/>
            <a:ext cx="6493018" cy="555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330F9B-0FE9-F598-5B98-77E7D3E5DF68}"/>
              </a:ext>
            </a:extLst>
          </p:cNvPr>
          <p:cNvSpPr txBox="1"/>
          <p:nvPr/>
        </p:nvSpPr>
        <p:spPr>
          <a:xfrm>
            <a:off x="3374136" y="5078777"/>
            <a:ext cx="1508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file_name.doc_3456_IBGR</a:t>
            </a:r>
            <a:endParaRPr lang="LID4096" sz="900" dirty="0"/>
          </a:p>
        </p:txBody>
      </p:sp>
    </p:spTree>
    <p:extLst>
      <p:ext uri="{BB962C8B-B14F-4D97-AF65-F5344CB8AC3E}">
        <p14:creationId xmlns:p14="http://schemas.microsoft.com/office/powerpoint/2010/main" val="100257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6CD5E-B528-02B8-BD04-1508141F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E732-3AEB-0567-AAF2-57FB576E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Backups – Approach – Slide 3/3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6F3F-D9B1-4876-BE27-99591BDD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4127" name="Picture 4">
            <a:extLst>
              <a:ext uri="{FF2B5EF4-FFF2-40B4-BE49-F238E27FC236}">
                <a16:creationId xmlns:a16="http://schemas.microsoft.com/office/drawing/2014/main" id="{87D54F0E-7D80-13DB-F547-7514F7B38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409700"/>
            <a:ext cx="101536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3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170</Words>
  <Application>Microsoft Office PowerPoint</Application>
  <PresentationFormat>Widescreen</PresentationFormat>
  <Paragraphs>33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Binary Balanced Tree</vt:lpstr>
      <vt:lpstr>Recap of the Previous Session</vt:lpstr>
      <vt:lpstr>Practice BST – Missing Gnomes</vt:lpstr>
      <vt:lpstr>Missing Gnomes – Approach</vt:lpstr>
      <vt:lpstr>Practice BST – Orphan Backups</vt:lpstr>
      <vt:lpstr>Orphan Backups – Approach – Slide 1/3</vt:lpstr>
      <vt:lpstr>Orphan Backups – Approach – Slide 2/3</vt:lpstr>
      <vt:lpstr>Orphan Backups – Approach – Slide 3/3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Novikov, Andrei</dc:creator>
  <cp:lastModifiedBy>Novikov, Andrei</cp:lastModifiedBy>
  <cp:revision>3</cp:revision>
  <dcterms:created xsi:type="dcterms:W3CDTF">2025-02-07T15:32:16Z</dcterms:created>
  <dcterms:modified xsi:type="dcterms:W3CDTF">2025-02-10T14:24:35Z</dcterms:modified>
</cp:coreProperties>
</file>