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88" r:id="rId5"/>
    <p:sldId id="264" r:id="rId6"/>
    <p:sldId id="261" r:id="rId7"/>
    <p:sldId id="289" r:id="rId8"/>
    <p:sldId id="290" r:id="rId9"/>
    <p:sldId id="291" r:id="rId10"/>
    <p:sldId id="292" r:id="rId11"/>
    <p:sldId id="293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1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BCDF-1F40-45AD-94CD-7267F88198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BB96-65ED-4FD4-8AB3-894E79BB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854-06B9-413C-BE08-53BA55A4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4E90-957C-47E5-BE28-5219DF550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40E8-AFF6-4B8E-A3E5-205216F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3AD-5D7A-4D66-8959-A00E2853542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EB1C-E82A-45CD-99B6-DFF28CA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6ABA-4A17-40F5-8CE6-3B9C13D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49C-9531-4CC1-8431-BB7B966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221E-EB5F-48C9-8F95-0AAC9BC9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3D10-79E4-45AC-8789-E10AD28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44D-BC54-401B-80F9-AE4E6EFCF3F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E84D-42A5-4726-940A-BE3500E6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70BC-BB29-4D7C-BCAD-2E202C3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51BAF-AB9C-4A55-A0BD-995B3384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1E66-C5F5-4E30-805B-CABF50E8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276B-3C56-404B-AD25-7679AB1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8B2D-EA3E-4171-AE47-C3D78103556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2E10-049D-40A1-9BF6-2103EE74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12F-08E7-4E7C-9AE1-583FA38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19E-B971-4A53-8D2A-28DDF2E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634-4E79-44DD-A8AF-063F949A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C26-874C-4826-92AE-87DEDBA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7B8-2AB1-4B0E-9488-6CCF89066DB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A787-23A3-4EE6-B12F-A952387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96E2-7885-4576-AFF9-E725C06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1D13-E574-42FB-BDC8-A003C48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BFDD-9336-4B20-A35C-FBCDA3E5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24D4-A4A0-4582-B604-75E1F1F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4F4-A35A-4944-BA7E-34E3CD7A444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8459-0460-4909-855E-5C1848C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8ED4-BD36-4125-80A3-E6E29E16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45F-B10D-48B0-8588-12EEFD9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3F66-D43C-4F98-A7D5-E495B50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4F42-E206-4DCB-A74B-4CE4F2D6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FBD1-31B8-4DBC-BFDB-00267A9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0E8-2E6D-4786-AEB5-756F867A6DE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A8D3-7902-423A-BDC6-05230448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6188-77C4-45D9-8EEF-E9100515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919-5EE7-4400-A476-4AAE5B7E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5334-5675-4D6C-A285-248F49F4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7B3F-7CFB-4B83-B30C-DCAAE60A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5757-B7EB-4090-8529-32B52C93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8AAE-30E4-4287-B6F1-654E915C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7555-2353-4A82-8FDA-A5E56D66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C7DB-E26A-461F-B783-62CD987C25C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39AD-CED8-43CB-A89B-F48FD1AD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4883B-1B96-4FDD-A98A-ED93892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C99C-DDC4-443E-B557-73B603F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291E2-F000-4CEA-9591-BBDF02C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DB8B-B1D4-4EEF-9846-A9EEF4B64CBC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51B-5426-4587-8087-B716918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E873-F80B-490A-8765-96A4B73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CB38-9D9D-48CD-BF90-2AB12C7B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DC1A-ADD8-452A-8384-4972FD2A1FB3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740-8B76-418B-B331-33BDB5A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DB5B-0A16-4900-875A-F25C694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B4AC-C200-45F3-A073-DDCAF43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D4D3-4186-4602-844A-A41B6CC1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B020-F25B-4725-BD58-35A974E4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9B8-4939-4FBD-A23C-D918F93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7B1A-8664-4D4E-AA5C-5E82DF4CEFEE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A659-568A-4B92-B998-65DB4FC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9F2C-ED86-4D7C-AE44-69D54B7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3D1-F312-495A-947E-FACE6114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46C7-274A-46E8-9D00-0B0494FA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21E0-C8C2-4B16-B7D1-60F37505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89DA-21AF-4E19-A639-072DEBCA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015-EB49-4F86-AA6A-405B66019538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AB1B-9BE7-4F6B-9257-51B0E42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5031-0748-42F4-ADB7-4EA7C09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C6E3C-4E5A-4A95-9B01-D8EBEF6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EA5B-26E8-4C04-8A4A-801BAFBB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C53-85C9-426F-9CBD-64B84777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5E83-7406-4C70-A67F-E58E5CEAACA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B6CE-54EF-4904-B056-857124A1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A271-5C4D-4C2C-A5B4-D000C4D3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valid-anagram/submiss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etcode.com/problems/convert-sorted-list-to-binary-search-tree/submiss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BEE-B8DC-4725-B788-BDE92DF1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2FFA2-FE26-47A2-BCC6-6541BA4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80808"/>
                </a:solidFill>
              </a:rPr>
              <a:t>The 2</a:t>
            </a:r>
            <a:r>
              <a:rPr lang="en-US" sz="1900" baseline="30000" dirty="0">
                <a:solidFill>
                  <a:srgbClr val="080808"/>
                </a:solidFill>
              </a:rPr>
              <a:t>nd</a:t>
            </a:r>
            <a:r>
              <a:rPr lang="en-US" sz="1900" dirty="0">
                <a:solidFill>
                  <a:srgbClr val="080808"/>
                </a:solidFill>
              </a:rPr>
              <a:t> Session</a:t>
            </a:r>
          </a:p>
          <a:p>
            <a:r>
              <a:rPr lang="en-US" sz="1900" dirty="0">
                <a:solidFill>
                  <a:srgbClr val="080808"/>
                </a:solidFill>
              </a:rPr>
              <a:t>12 Aug. 2022</a:t>
            </a:r>
          </a:p>
          <a:p>
            <a:r>
              <a:rPr lang="en-US" sz="1900" dirty="0">
                <a:solidFill>
                  <a:srgbClr val="080808"/>
                </a:solidFill>
              </a:rPr>
              <a:t>Andrei Novikov</a:t>
            </a:r>
          </a:p>
        </p:txBody>
      </p:sp>
    </p:spTree>
    <p:extLst>
      <p:ext uri="{BB962C8B-B14F-4D97-AF65-F5344CB8AC3E}">
        <p14:creationId xmlns:p14="http://schemas.microsoft.com/office/powerpoint/2010/main" val="6384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C6B5-5418-4C98-9107-97E9121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#2 –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437A-A2B3-4551-9D8F-1F6BAEA4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syntax is proposed to solve the problem: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F6470-1793-424F-8B92-DF1B59E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35BAA-70DE-485C-A2AD-06386BBD4D5C}"/>
              </a:ext>
            </a:extLst>
          </p:cNvPr>
          <p:cNvSpPr/>
          <p:nvPr/>
        </p:nvSpPr>
        <p:spPr>
          <a:xfrm>
            <a:off x="643467" y="2176339"/>
            <a:ext cx="10226181" cy="1803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class Solution {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bool 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isAnagram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s, string t) {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56213-8D96-4508-93CE-42798E219112}"/>
              </a:ext>
            </a:extLst>
          </p:cNvPr>
          <p:cNvSpPr txBox="1"/>
          <p:nvPr/>
        </p:nvSpPr>
        <p:spPr>
          <a:xfrm>
            <a:off x="6838581" y="5235469"/>
            <a:ext cx="378343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 Screen and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96799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B07-904B-4C50-A140-7CEBF447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Warm-Up – Challenge #2 -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B393-CC72-45A2-941B-C7BD3F95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597512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Problem origin: </a:t>
            </a:r>
            <a:r>
              <a:rPr lang="en-US" sz="2000" b="1" dirty="0" err="1"/>
              <a:t>LeetCode</a:t>
            </a:r>
            <a:r>
              <a:rPr lang="en-US" sz="2000" dirty="0"/>
              <a:t> </a:t>
            </a:r>
          </a:p>
          <a:p>
            <a:r>
              <a:rPr lang="en-US" sz="2000" dirty="0"/>
              <a:t>Complexity: </a:t>
            </a:r>
            <a:r>
              <a:rPr lang="en-US" sz="2000" b="1" dirty="0"/>
              <a:t>Easy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Link to Submission: </a:t>
            </a:r>
            <a:r>
              <a:rPr lang="en-US" sz="2000" dirty="0">
                <a:hlinkClick r:id="rId2"/>
              </a:rPr>
              <a:t>https://leetcode.com/problems/valid-anagram/submissions/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9F0B-1EAD-4531-8AFE-0CAFB51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11</a:t>
            </a:fld>
            <a:endParaRPr lang="en-US"/>
          </a:p>
        </p:txBody>
      </p:sp>
      <p:pic>
        <p:nvPicPr>
          <p:cNvPr id="24" name="Graphic 6" descr="Error">
            <a:extLst>
              <a:ext uri="{FF2B5EF4-FFF2-40B4-BE49-F238E27FC236}">
                <a16:creationId xmlns:a16="http://schemas.microsoft.com/office/drawing/2014/main" id="{B740CBC5-096D-7E41-DAD8-520B0C44A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4BC-B276-4644-A97C-E1FDEC45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Where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7345-C14A-4F8A-88AB-EF009BE0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LeetCode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HackerRank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Kattis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TopCoder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dirty="0"/>
              <a:t>Other Resources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60BE-7A57-4A1F-A962-D90C204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12</a:t>
            </a:fld>
            <a:endParaRPr lang="en-US"/>
          </a:p>
        </p:txBody>
      </p:sp>
      <p:pic>
        <p:nvPicPr>
          <p:cNvPr id="1032" name="Picture 8" descr="Topcoder - YouTube">
            <a:extLst>
              <a:ext uri="{FF2B5EF4-FFF2-40B4-BE49-F238E27FC236}">
                <a16:creationId xmlns:a16="http://schemas.microsoft.com/office/drawing/2014/main" id="{78B79CD1-D6F7-4271-A7E6-F04D4FD6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4464" y="3918076"/>
            <a:ext cx="2869755" cy="28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ttis, Kattis">
            <a:extLst>
              <a:ext uri="{FF2B5EF4-FFF2-40B4-BE49-F238E27FC236}">
                <a16:creationId xmlns:a16="http://schemas.microsoft.com/office/drawing/2014/main" id="{39D03D9A-8EED-4C9F-B27B-8F09AFED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9304" y="1645091"/>
            <a:ext cx="2133403" cy="1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I Screwed up a HackerRank Test With a Line of Code – Towards AI">
            <a:extLst>
              <a:ext uri="{FF2B5EF4-FFF2-40B4-BE49-F238E27FC236}">
                <a16:creationId xmlns:a16="http://schemas.microsoft.com/office/drawing/2014/main" id="{F163CF46-9152-4895-B851-6AA6112B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3" y="3170460"/>
            <a:ext cx="3539616" cy="20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etCode Effect. It's Monday. The dev standup ends. You… | by C. H.  Afzal | Medium">
            <a:extLst>
              <a:ext uri="{FF2B5EF4-FFF2-40B4-BE49-F238E27FC236}">
                <a16:creationId xmlns:a16="http://schemas.microsoft.com/office/drawing/2014/main" id="{0FF0060F-32C9-4305-8EC9-ED2D5356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5218" y="1883330"/>
            <a:ext cx="3409615" cy="12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Given the head of a singly linked list where elements are sorted in ascending order, convert it to a height balanced BST.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For this problem, a height-balanced binary tree is defined as a binary tree in which the depth of the two subtrees of every node never differ by more than 1.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8AA1F-E889-B235-628D-ECFD07E7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28" y="3185627"/>
            <a:ext cx="3807193" cy="2870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902D9-2BFF-4E16-7817-AC6BA5E10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96" y="3429000"/>
            <a:ext cx="5625028" cy="26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6D11-2459-4F41-B3F3-AA14AEFC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#1 – Time to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18A4-CAA0-4B9A-AE84-6CFCD648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Time to Think (5 minutes)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727A6-B273-435E-9E89-C857ABF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</a:t>
            </a:fld>
            <a:endParaRPr lang="en-US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04653B86-8787-D3F8-8339-84737DFB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#1 -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Given the head of a singly linked list where elements are </a:t>
            </a:r>
            <a:r>
              <a:rPr lang="en-US" sz="2000" b="1" dirty="0"/>
              <a:t>sorted in ascending order</a:t>
            </a:r>
            <a:r>
              <a:rPr lang="en-US" sz="2000" dirty="0"/>
              <a:t>, convert it to a height balanced BST.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For this problem, a height-balanced binary tree is defined as a binary tree in which the depth of the two subtrees of every node never differ by more than 1.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8AA1F-E889-B235-628D-ECFD07E7C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528" y="3185627"/>
            <a:ext cx="3807193" cy="2870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6902D9-2BFF-4E16-7817-AC6BA5E10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96" y="3429000"/>
            <a:ext cx="5625028" cy="26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3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C6B5-5418-4C98-9107-97E91211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#1 –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437A-A2B3-4551-9D8F-1F6BAEA4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following syntax is proposed to solve the problem: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F6470-1793-424F-8B92-DF1B59E1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35BAA-70DE-485C-A2AD-06386BBD4D5C}"/>
              </a:ext>
            </a:extLst>
          </p:cNvPr>
          <p:cNvSpPr/>
          <p:nvPr/>
        </p:nvSpPr>
        <p:spPr>
          <a:xfrm>
            <a:off x="643467" y="2176339"/>
            <a:ext cx="10226181" cy="18036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class Solution {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sortedListToBST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* head) {</a:t>
            </a:r>
          </a:p>
          <a:p>
            <a:endParaRPr lang="en-US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56213-8D96-4508-93CE-42798E219112}"/>
              </a:ext>
            </a:extLst>
          </p:cNvPr>
          <p:cNvSpPr txBox="1"/>
          <p:nvPr/>
        </p:nvSpPr>
        <p:spPr>
          <a:xfrm>
            <a:off x="6838581" y="5235469"/>
            <a:ext cx="378343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 Screen and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47308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AB07-904B-4C50-A140-7CEBF447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Warm-Up – Challenge #1 - Submit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B393-CC72-45A2-941B-C7BD3F95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388215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Problem origin: </a:t>
            </a:r>
            <a:r>
              <a:rPr lang="en-US" sz="2000" b="1" dirty="0" err="1"/>
              <a:t>LeetCode</a:t>
            </a:r>
            <a:r>
              <a:rPr lang="en-US" sz="2000" dirty="0"/>
              <a:t> </a:t>
            </a:r>
          </a:p>
          <a:p>
            <a:r>
              <a:rPr lang="en-US" sz="2000" dirty="0"/>
              <a:t>Complexity: </a:t>
            </a:r>
            <a:r>
              <a:rPr lang="en-US" sz="2000" b="1" dirty="0"/>
              <a:t>Medium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Link to Submission: </a:t>
            </a:r>
            <a:r>
              <a:rPr lang="en-US" sz="2000" dirty="0">
                <a:hlinkClick r:id="rId2"/>
              </a:rPr>
              <a:t>https://leetcode.com/problems/convert-sorted-list-to-binary-search-tree/submissions/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59F0B-1EAD-4531-8AFE-0CAFB517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6</a:t>
            </a:fld>
            <a:endParaRPr lang="en-US"/>
          </a:p>
        </p:txBody>
      </p:sp>
      <p:pic>
        <p:nvPicPr>
          <p:cNvPr id="24" name="Graphic 6" descr="Error">
            <a:extLst>
              <a:ext uri="{FF2B5EF4-FFF2-40B4-BE49-F238E27FC236}">
                <a16:creationId xmlns:a16="http://schemas.microsoft.com/office/drawing/2014/main" id="{B740CBC5-096D-7E41-DAD8-520B0C44A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Given two strings </a:t>
            </a:r>
            <a:r>
              <a:rPr lang="en-US" sz="2000" b="1" dirty="0"/>
              <a:t>s</a:t>
            </a:r>
            <a:r>
              <a:rPr lang="en-US" sz="2000" dirty="0"/>
              <a:t> and </a:t>
            </a:r>
            <a:r>
              <a:rPr lang="en-US" sz="2000" b="1" dirty="0"/>
              <a:t>t</a:t>
            </a:r>
            <a:r>
              <a:rPr lang="en-US" sz="2000" dirty="0"/>
              <a:t>, return </a:t>
            </a:r>
            <a:r>
              <a:rPr lang="en-US" sz="2000" b="1" dirty="0"/>
              <a:t>true</a:t>
            </a:r>
            <a:r>
              <a:rPr lang="en-US" sz="2000" dirty="0"/>
              <a:t> if </a:t>
            </a:r>
            <a:r>
              <a:rPr lang="en-US" sz="2000" b="1" dirty="0"/>
              <a:t>t</a:t>
            </a:r>
            <a:r>
              <a:rPr lang="en-US" sz="2000" dirty="0"/>
              <a:t> is an anagram of </a:t>
            </a:r>
            <a:r>
              <a:rPr lang="en-US" sz="2000" b="1" dirty="0"/>
              <a:t>s</a:t>
            </a:r>
            <a:r>
              <a:rPr lang="en-US" sz="2000" dirty="0"/>
              <a:t>, and </a:t>
            </a:r>
            <a:r>
              <a:rPr lang="en-US" sz="2000" b="1" dirty="0"/>
              <a:t>false</a:t>
            </a:r>
            <a:r>
              <a:rPr lang="en-US" sz="2000" dirty="0"/>
              <a:t> otherwise.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An Anagram is a word or phrase formed by rearranging the letters of a different word or phrase, typically using all the original letters exactly once.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1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s = "anagram", t = "</a:t>
            </a:r>
            <a:r>
              <a:rPr lang="en-US" sz="2000" dirty="0" err="1"/>
              <a:t>nagaram</a:t>
            </a:r>
            <a:r>
              <a:rPr lang="en-US" sz="2000" dirty="0"/>
              <a:t>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2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s = "rat", t = "car"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false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Constraints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1 &lt;= </a:t>
            </a:r>
            <a:r>
              <a:rPr lang="en-US" sz="2000" dirty="0" err="1"/>
              <a:t>s.length</a:t>
            </a:r>
            <a:r>
              <a:rPr lang="en-US" sz="2000" dirty="0"/>
              <a:t>, </a:t>
            </a:r>
            <a:r>
              <a:rPr lang="en-US" sz="2000" dirty="0" err="1"/>
              <a:t>t.length</a:t>
            </a:r>
            <a:r>
              <a:rPr lang="en-US" sz="2000" dirty="0"/>
              <a:t> &lt;= 5 * 104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 and t consist of lowercase English letters.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6D11-2459-4F41-B3F3-AA14AEFC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#2 – Time to Think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18A4-CAA0-4B9A-AE84-6CFCD648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Time to Think (5 minutes)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727A6-B273-435E-9E89-C857ABF7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8</a:t>
            </a:fld>
            <a:endParaRPr lang="en-US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04653B86-8787-D3F8-8339-84737DFB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3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Challenge #2 – Think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Given two strings s and t, return true if t is an anagram of s, and false otherwise.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An Anagram is a word or phrase formed by rearranging the letters of a different word or phrase, typically using all the original letters exactly once.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1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s = "anagram", t = "</a:t>
            </a:r>
            <a:r>
              <a:rPr lang="en-US" sz="2000" dirty="0" err="1"/>
              <a:t>nagaram</a:t>
            </a:r>
            <a:r>
              <a:rPr lang="en-US" sz="2000" dirty="0"/>
              <a:t>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Example 2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Input: s = "rat", t = "car"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Output: false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Constraints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1 &lt;= </a:t>
            </a:r>
            <a:r>
              <a:rPr lang="en-US" sz="2000" dirty="0" err="1"/>
              <a:t>s.length</a:t>
            </a:r>
            <a:r>
              <a:rPr lang="en-US" sz="2000" dirty="0"/>
              <a:t>, </a:t>
            </a:r>
            <a:r>
              <a:rPr lang="en-US" sz="2000" dirty="0" err="1"/>
              <a:t>t.length</a:t>
            </a:r>
            <a:r>
              <a:rPr lang="en-US" sz="2000" dirty="0"/>
              <a:t> &lt;= 5 * 104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s and t consist of lowercase English letters.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0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557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Competitive Programming</vt:lpstr>
      <vt:lpstr>Challenge #1</vt:lpstr>
      <vt:lpstr>Challenge #1 – Time to Think</vt:lpstr>
      <vt:lpstr>Challenge #1 - Think</vt:lpstr>
      <vt:lpstr>Challenge #1 – Implementation</vt:lpstr>
      <vt:lpstr>Warm-Up – Challenge #1 - Submit</vt:lpstr>
      <vt:lpstr>Challenge #2</vt:lpstr>
      <vt:lpstr>Challenge #2 – Time to Think</vt:lpstr>
      <vt:lpstr>Challenge #2 – Think </vt:lpstr>
      <vt:lpstr>Challenge #2 – Implementation</vt:lpstr>
      <vt:lpstr>Warm-Up – Challenge #2 - Submit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22</cp:revision>
  <dcterms:created xsi:type="dcterms:W3CDTF">2022-07-18T08:43:06Z</dcterms:created>
  <dcterms:modified xsi:type="dcterms:W3CDTF">2024-10-23T13:37:26Z</dcterms:modified>
</cp:coreProperties>
</file>