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94" r:id="rId5"/>
    <p:sldId id="264" r:id="rId6"/>
    <p:sldId id="261" r:id="rId7"/>
    <p:sldId id="289" r:id="rId8"/>
    <p:sldId id="290" r:id="rId9"/>
    <p:sldId id="295" r:id="rId10"/>
    <p:sldId id="292" r:id="rId11"/>
    <p:sldId id="29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1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minimum-depth-of-binary-tree/sub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search-a-2d-matrix/sub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The 3</a:t>
            </a:r>
            <a:r>
              <a:rPr lang="en-US" sz="1900" baseline="30000" dirty="0">
                <a:solidFill>
                  <a:srgbClr val="080808"/>
                </a:solidFill>
              </a:rPr>
              <a:t>rd</a:t>
            </a:r>
            <a:r>
              <a:rPr lang="en-US" sz="1900" dirty="0">
                <a:solidFill>
                  <a:srgbClr val="080808"/>
                </a:solidFill>
              </a:rPr>
              <a:t> Session</a:t>
            </a:r>
          </a:p>
          <a:p>
            <a:r>
              <a:rPr lang="en-US" sz="1900" dirty="0">
                <a:solidFill>
                  <a:srgbClr val="080808"/>
                </a:solidFill>
              </a:rPr>
              <a:t>19 Aug.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470-1793-424F-8B92-DF1B59E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43467" y="2176339"/>
            <a:ext cx="10226181" cy="366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Definition for a binary tree node.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struct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int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(0), left(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), right(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(int x) :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(x), left(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), right(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 {}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   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(int x,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*left,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*right) :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(x), left(left), right(right) {}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 };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minDepth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* root) {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56213-8D96-4508-93CE-42798E219112}"/>
              </a:ext>
            </a:extLst>
          </p:cNvPr>
          <p:cNvSpPr txBox="1"/>
          <p:nvPr/>
        </p:nvSpPr>
        <p:spPr>
          <a:xfrm>
            <a:off x="7241252" y="5137845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9679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59751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</a:t>
            </a:r>
          </a:p>
          <a:p>
            <a:r>
              <a:rPr lang="en-US" sz="2000" dirty="0"/>
              <a:t>Complexity: </a:t>
            </a:r>
            <a:r>
              <a:rPr lang="en-US" sz="2000" b="1" dirty="0"/>
              <a:t>Easy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https://leetcode.com/problems/minimum-depth-of-binary-tree/submissions/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9F0B-1EAD-4531-8AFE-0CAFB51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Write an efficient algorithm that searches for a value target in an </a:t>
            </a:r>
            <a:r>
              <a:rPr lang="en-US" sz="2000" b="1" dirty="0"/>
              <a:t>m x n </a:t>
            </a:r>
            <a:r>
              <a:rPr lang="en-US" sz="2000" dirty="0"/>
              <a:t>integer matrix </a:t>
            </a:r>
            <a:r>
              <a:rPr lang="en-US" sz="2000" dirty="0" err="1"/>
              <a:t>matrix</a:t>
            </a:r>
            <a:r>
              <a:rPr lang="en-US" sz="2000" dirty="0"/>
              <a:t>. This matrix has the following properties: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Integers in each row are sorted from left to right.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first integer of each row is greater than the last integer of the previous row.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matrix = [[1,3,5,7],[10,11,16,20],[23,30,34,60]], target = 3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true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matrix = [[1,3,5,7],[10,11,16,20],[23,30,34,60]], target = 13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511AB-F617-9325-6CB5-629EAE0D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13" y="3206489"/>
            <a:ext cx="1576661" cy="1184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916FE-29E0-94C8-993C-6EAB86AB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14" y="4650719"/>
            <a:ext cx="1576661" cy="11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Time to Think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7A6-B273-435E-9E89-C857AB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#1 -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Write an efficient algorithm that searches for a value target in an m x n integer matrix </a:t>
            </a:r>
            <a:r>
              <a:rPr lang="en-US" sz="2000" dirty="0" err="1"/>
              <a:t>matrix</a:t>
            </a:r>
            <a:r>
              <a:rPr lang="en-US" sz="2000" dirty="0"/>
              <a:t>. This matrix has the following properties: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Integers in each row are sorted from left to right.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first integer of each row is greater than the last integer of the previous row.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matrix = [[1,3,5,7],[10,11,16,20],[23,30,34,60]], target = 3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true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matrix = [[1,3,5,7],[10,11,16,20],[23,30,34,60]], target = 13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511AB-F617-9325-6CB5-629EAE0D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13" y="3206489"/>
            <a:ext cx="1576661" cy="1184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916FE-29E0-94C8-993C-6EAB86AB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114" y="4650719"/>
            <a:ext cx="1576661" cy="11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470-1793-424F-8B92-DF1B59E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43467" y="2176339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searchMatrix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(vector&lt;vector&lt;int&gt;&gt;&amp; matrix, int target)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56213-8D96-4508-93CE-42798E219112}"/>
              </a:ext>
            </a:extLst>
          </p:cNvPr>
          <p:cNvSpPr txBox="1"/>
          <p:nvPr/>
        </p:nvSpPr>
        <p:spPr>
          <a:xfrm>
            <a:off x="6838581" y="5235469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4730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#1 -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38821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</a:t>
            </a:r>
          </a:p>
          <a:p>
            <a:r>
              <a:rPr lang="en-US" sz="2000" dirty="0"/>
              <a:t>Complexity: </a:t>
            </a:r>
            <a:r>
              <a:rPr lang="en-US" sz="2000" b="1" dirty="0"/>
              <a:t>Medium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https://leetcode.com/problems/search-a-2d-matrix/submissions/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9F0B-1EAD-4531-8AFE-0CAFB51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a binary tree, find its minimum depth.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minimum depth is the number of nodes along the shortest path from the root node down to the nearest leaf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Note: A leaf is a node with no children.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root = [3,9,20,null,null,15,7]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2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root = [2,null,3,null,4,null,5,null,6]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5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C5F35-F711-32CD-283C-59FACFDE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27" y="3158550"/>
            <a:ext cx="2345376" cy="16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6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Time to Think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7A6-B273-435E-9E89-C857AB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a binary tree, find its minimum depth.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The minimum depth is the number of nodes along the shortest path from the root node down to the nearest leaf node.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i="1" dirty="0"/>
              <a:t>Note: A leaf is a node with no children.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root = [3,9,20,null,null,15,7]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2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root = [2,null,3,null,4,null,5,null,6]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5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C5F35-F711-32CD-283C-59FACFDE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27" y="3158550"/>
            <a:ext cx="2345376" cy="16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8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709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Competitive Programming</vt:lpstr>
      <vt:lpstr>Challenge #1</vt:lpstr>
      <vt:lpstr>Challenge #1 – Time to Think</vt:lpstr>
      <vt:lpstr>Challenge #1 - Think</vt:lpstr>
      <vt:lpstr>Challenge #1 – Implementation</vt:lpstr>
      <vt:lpstr>Warm-Up – Challenge #1 - Submit</vt:lpstr>
      <vt:lpstr>Challenge #2</vt:lpstr>
      <vt:lpstr>Challenge #2 – Time to Think</vt:lpstr>
      <vt:lpstr>Challenge #2 – Think</vt:lpstr>
      <vt:lpstr>Challenge #2 – Implementation</vt:lpstr>
      <vt:lpstr>Warm-Up – Challenge #2 - Submit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29</cp:revision>
  <dcterms:created xsi:type="dcterms:W3CDTF">2022-07-18T08:43:06Z</dcterms:created>
  <dcterms:modified xsi:type="dcterms:W3CDTF">2024-10-23T13:37:50Z</dcterms:modified>
</cp:coreProperties>
</file>