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96" r:id="rId4"/>
    <p:sldId id="314" r:id="rId5"/>
    <p:sldId id="312" r:id="rId6"/>
    <p:sldId id="315" r:id="rId7"/>
    <p:sldId id="313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469%20-%20Wetlands%20of%20Florida.cpp" TargetMode="External"/><Relationship Id="rId2" Type="http://schemas.openxmlformats.org/officeDocument/2006/relationships/hyperlink" Target="https://onlinejudge.org/index.php?option=onlinejudge&amp;Itemid=8&amp;page=show_problem&amp;problem=4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?option=com_onlinejudge&amp;Itemid=8&amp;category=24&amp;page=show_problem&amp;problem=20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noviko/sandbox/blob/master/book-cp3/UVa%2011060%20-%20Beverages.cp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10004%20-%20Bicoloring.cpp" TargetMode="External"/><Relationship Id="rId2" Type="http://schemas.openxmlformats.org/officeDocument/2006/relationships/hyperlink" Target="https://onlinejudge.org/index.php?option=onlinejudge&amp;Itemid=8&amp;page=show_problem&amp;problem=9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Graph_colorin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ourse-schedu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lone-graph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19" y="4518923"/>
            <a:ext cx="3556932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30 Sep. 2022</a:t>
            </a:r>
          </a:p>
          <a:p>
            <a:r>
              <a:rPr lang="en-US" sz="1900">
                <a:solidFill>
                  <a:srgbClr val="080808"/>
                </a:solidFill>
              </a:rPr>
              <a:t>Andrei Novikov</a:t>
            </a:r>
            <a:endParaRPr lang="en-US" sz="19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Book: “Competitive Programming 3”.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Chapter: 4.2.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Task</a:t>
            </a:r>
            <a:r>
              <a:rPr lang="en-US" sz="2000" dirty="0"/>
              <a:t>: UVa 469 - Wetlands of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Florida - 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E24E57-1808-9B5F-CE5A-6692B3AEA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38" y="1603594"/>
            <a:ext cx="6504762" cy="4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236A64-07F0-384B-78C6-309E51DEB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080" y="1299836"/>
            <a:ext cx="7046720" cy="52364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Book: “Competitive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Programming 3”. Chapter: 4.2.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Task</a:t>
            </a:r>
            <a:r>
              <a:rPr lang="en-US" sz="2000" dirty="0"/>
              <a:t>: UVa 11060 –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Beverages –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  <a:r>
              <a:rPr lang="en-US" sz="2000" dirty="0">
                <a:hlinkClick r:id="rId4"/>
              </a:rPr>
              <a:t>Link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1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Book: “Competitive Programming 3”. Chapter: 4.2.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Task</a:t>
            </a:r>
            <a:r>
              <a:rPr lang="en-US" sz="2000" dirty="0"/>
              <a:t>: UVa 10004 - </a:t>
            </a:r>
            <a:r>
              <a:rPr lang="en-US" sz="2000" dirty="0" err="1"/>
              <a:t>Bicoloring</a:t>
            </a:r>
            <a:r>
              <a:rPr lang="en-US" sz="2000" dirty="0"/>
              <a:t> –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Where to read about N-coloring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problem (NP problem): </a:t>
            </a:r>
            <a:r>
              <a:rPr lang="en-US" sz="2000" dirty="0">
                <a:hlinkClick r:id="rId4"/>
              </a:rPr>
              <a:t>Link to Wiki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1ABB2D-3D38-968D-FEA6-C0B1851FC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747" y="2540715"/>
            <a:ext cx="5669961" cy="30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9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Graph</a:t>
            </a:r>
          </a:p>
          <a:p>
            <a:r>
              <a:rPr lang="en-US" dirty="0"/>
              <a:t>Resource: </a:t>
            </a:r>
            <a:r>
              <a:rPr lang="en-US" dirty="0" err="1">
                <a:hlinkClick r:id="rId2"/>
              </a:rPr>
              <a:t>Leetcode</a:t>
            </a:r>
            <a:r>
              <a:rPr lang="en-US" dirty="0">
                <a:hlinkClick r:id="rId2"/>
              </a:rPr>
              <a:t> – 207 Course Schedule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Graph</a:t>
            </a:r>
          </a:p>
          <a:p>
            <a:r>
              <a:rPr lang="en-US" dirty="0"/>
              <a:t>Resource: </a:t>
            </a:r>
            <a:r>
              <a:rPr lang="en-US" dirty="0" err="1">
                <a:hlinkClick r:id="rId2"/>
              </a:rPr>
              <a:t>Leetcode</a:t>
            </a:r>
            <a:r>
              <a:rPr lang="en-US" dirty="0">
                <a:hlinkClick r:id="rId2"/>
              </a:rPr>
              <a:t> – 133 Clone Graph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5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6E4-BC41-264D-891C-CFFFEC1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B340-5BF3-49CD-E9CB-751217BA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 3:</a:t>
            </a:r>
          </a:p>
          <a:p>
            <a:pPr lvl="1"/>
            <a:r>
              <a:rPr lang="en-US" dirty="0"/>
              <a:t>4.2.7</a:t>
            </a:r>
          </a:p>
          <a:p>
            <a:pPr lvl="1"/>
            <a:r>
              <a:rPr lang="en-US" dirty="0"/>
              <a:t>4.2.8</a:t>
            </a:r>
          </a:p>
          <a:p>
            <a:pPr lvl="1"/>
            <a:r>
              <a:rPr lang="en-US" dirty="0"/>
              <a:t>4.2.9</a:t>
            </a:r>
          </a:p>
          <a:p>
            <a:pPr lvl="1"/>
            <a:endParaRPr lang="en-US" dirty="0"/>
          </a:p>
          <a:p>
            <a:r>
              <a:rPr lang="en-US" dirty="0"/>
              <a:t>UVa 11838 – Come and Go</a:t>
            </a:r>
          </a:p>
          <a:p>
            <a:r>
              <a:rPr lang="en-US" dirty="0"/>
              <a:t>UVa 00118 – Mutant </a:t>
            </a:r>
            <a:r>
              <a:rPr lang="en-US" dirty="0" err="1"/>
              <a:t>Flatworld</a:t>
            </a:r>
            <a:r>
              <a:rPr lang="en-US" dirty="0"/>
              <a:t> Explorers</a:t>
            </a:r>
          </a:p>
          <a:p>
            <a:r>
              <a:rPr lang="en-US" dirty="0"/>
              <a:t>UVa 00168 – Theseus and the...</a:t>
            </a:r>
          </a:p>
          <a:p>
            <a:r>
              <a:rPr lang="en-US" dirty="0"/>
              <a:t>UVa 00280 – Vertex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F592-CC0D-A9EF-E6B4-61CAB9C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1210</TotalTime>
  <Words>198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Competitive Programming</vt:lpstr>
      <vt:lpstr>Revise homework #1</vt:lpstr>
      <vt:lpstr>Revise homework #2</vt:lpstr>
      <vt:lpstr>Revise homework #3</vt:lpstr>
      <vt:lpstr>Life Practice – Challenge #1</vt:lpstr>
      <vt:lpstr>Life Practice – Challenge #2</vt:lpstr>
      <vt:lpstr>Home task?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37</cp:revision>
  <dcterms:created xsi:type="dcterms:W3CDTF">2022-07-18T08:43:06Z</dcterms:created>
  <dcterms:modified xsi:type="dcterms:W3CDTF">2024-10-23T13:35:44Z</dcterms:modified>
</cp:coreProperties>
</file>