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1" r:id="rId28"/>
    <p:sldId id="340" r:id="rId29"/>
    <p:sldId id="342" r:id="rId30"/>
    <p:sldId id="343" r:id="rId31"/>
    <p:sldId id="344" r:id="rId32"/>
    <p:sldId id="345" r:id="rId33"/>
    <p:sldId id="312" r:id="rId34"/>
    <p:sldId id="313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1838%20-%20Come%20and%20Go.cpp" TargetMode="External"/><Relationship Id="rId2" Type="http://schemas.openxmlformats.org/officeDocument/2006/relationships/hyperlink" Target="https://onlinejudge.org/index.php?option=onlinejudge&amp;page=show_problem&amp;problem=293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ritical-connections-in-a-network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19" y="4518923"/>
            <a:ext cx="3556932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07 Oct. 2022</a:t>
            </a:r>
          </a:p>
          <a:p>
            <a:r>
              <a:rPr lang="en-US" sz="1900">
                <a:solidFill>
                  <a:srgbClr val="080808"/>
                </a:solidFill>
              </a:rPr>
              <a:t>Andrei Novikov</a:t>
            </a:r>
            <a:endParaRPr lang="en-US" sz="19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Apply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to assign IDs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510F0B8-E206-DCFC-778B-46CBF5E1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Apply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to assign IDs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510F0B8-E206-DCFC-778B-46CBF5E1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Assign Low-Link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Assign Low-Links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E9D52E33-D494-3B98-8FFA-5C28824B6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Assign Low-Link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Assign Low-Links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5756C067-38BC-AC86-395D-51E2DE51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15" y="2393047"/>
            <a:ext cx="3819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Assign Low-Link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Assign Low-Links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9098FBC-F5DB-DED8-450F-096C4652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43" y="2586971"/>
            <a:ext cx="3914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Assign Low-Link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Assign Low-Links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2D1774E-AFA3-3A28-E937-582D11B6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32" y="2586212"/>
            <a:ext cx="4486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2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Assign Low-Link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Assign Low-Links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079E42E-7AB3-1376-56E9-F7E3AF03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376487"/>
            <a:ext cx="4010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Find SCC. Are we done?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21C44C19-9157-5A44-827D-FAA31E16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9" y="2376487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0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Done? No!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Low-Link highly depends on DFS order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E0B324A2-6AF9-53D3-1CAD-353F5A1B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2500312"/>
            <a:ext cx="4591050" cy="185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11E1B0-4596-B2DB-AA1E-820E78745531}"/>
              </a:ext>
            </a:extLst>
          </p:cNvPr>
          <p:cNvSpPr txBox="1"/>
          <p:nvPr/>
        </p:nvSpPr>
        <p:spPr>
          <a:xfrm>
            <a:off x="4057302" y="4897993"/>
            <a:ext cx="40773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Pay attention to this counter-example</a:t>
            </a:r>
          </a:p>
        </p:txBody>
      </p:sp>
    </p:spTree>
    <p:extLst>
      <p:ext uri="{BB962C8B-B14F-4D97-AF65-F5344CB8AC3E}">
        <p14:creationId xmlns:p14="http://schemas.microsoft.com/office/powerpoint/2010/main" val="425593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Done? No!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Low-Links are all the same in this case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14BE97F-F49A-D7E2-EA22-42B98671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382823"/>
            <a:ext cx="4686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Book: “Competitive Programming 3”. Chapter: 4.2.7 – 4.2.9.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Algorithms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Bridges and Articulations Algorithm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err="1"/>
              <a:t>Tarjan’s</a:t>
            </a:r>
            <a:r>
              <a:rPr lang="en-US" sz="2000" dirty="0"/>
              <a:t> Algorithm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Task</a:t>
            </a:r>
            <a:r>
              <a:rPr lang="en-US" sz="2000" dirty="0"/>
              <a:t>: UVa 11838 - Come and Go - 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and store nodes in stack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1499DFC-C287-D5C1-5113-4887B982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563332"/>
            <a:ext cx="40290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9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and store nodes in stack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1141497-5DFB-813A-F1F1-99AD4D99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563332"/>
            <a:ext cx="40290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5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and store nodes in stack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CFF46FE-FFE6-490A-7163-E0C7FC3B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427565"/>
            <a:ext cx="51816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3871432" y="1878846"/>
            <a:ext cx="44491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 back and updating Low-Link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9347F3-5DD1-59B1-38A3-491448481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427565"/>
            <a:ext cx="5848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Updating Low-Link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3A18BAEE-AB3B-CAD3-0FEF-CC3CA9577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425060"/>
            <a:ext cx="40290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6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3819351" y="1875518"/>
            <a:ext cx="45532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reach </a:t>
            </a:r>
            <a:r>
              <a:rPr lang="en-US" dirty="0" err="1"/>
              <a:t>LowLink</a:t>
            </a:r>
            <a:r>
              <a:rPr lang="en-US" dirty="0"/>
              <a:t> node – The first SSC is found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89F7050-4DA6-BE2F-07F5-5D09494F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424237"/>
            <a:ext cx="4029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4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Clean stack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03E19EFF-D871-D631-5268-434F3CE99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383115"/>
            <a:ext cx="4029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5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Get next non-visited node and apply DFS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FB97D23-1B75-46DE-236E-48A2ADB7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12" y="2381221"/>
            <a:ext cx="4105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3684036" y="1890475"/>
            <a:ext cx="48518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 is not in the stack, no need to update </a:t>
            </a:r>
            <a:r>
              <a:rPr lang="en-US" dirty="0" err="1"/>
              <a:t>LowLink</a:t>
            </a:r>
            <a:endParaRPr lang="en-US" dirty="0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06D88FEA-16CF-B13C-E15A-C8F24082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394744"/>
            <a:ext cx="4105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6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3819350" y="1899045"/>
            <a:ext cx="455329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 back and stop when ID == </a:t>
            </a:r>
            <a:r>
              <a:rPr lang="en-US" dirty="0" err="1"/>
              <a:t>LowLink</a:t>
            </a:r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1E35635-A0FC-0993-370D-E33C331B0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62" y="2467717"/>
            <a:ext cx="4105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8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92D2-7CD8-6A3E-59FC-561AC8DB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C646-E0BC-BE80-AF56-20FDDACF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B6D9C-1DDD-A2B4-490D-E8C1D62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1D988-AAB8-3A3D-71A9-BF54CBD665D1}"/>
              </a:ext>
            </a:extLst>
          </p:cNvPr>
          <p:cNvSpPr txBox="1"/>
          <p:nvPr/>
        </p:nvSpPr>
        <p:spPr>
          <a:xfrm>
            <a:off x="2977215" y="2129772"/>
            <a:ext cx="548255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Problem Statement – Strongest Connectivity Component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1F11054-E86C-B48F-5284-749981CE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33" y="2678491"/>
            <a:ext cx="3819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second SCC found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608BF1A5-ABC6-ABBC-A102-F492061C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472531"/>
            <a:ext cx="4105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7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Continue DFS on 3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DC20EFC-2C93-1338-58D2-BE6407E7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02" y="2537619"/>
            <a:ext cx="4105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5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Done? Yes!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057302" y="1878846"/>
            <a:ext cx="40773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last SCC is found</a:t>
            </a: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71368F1-E8DF-5A67-BE76-42835AB8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23" y="2537619"/>
            <a:ext cx="4105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08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Graph</a:t>
            </a:r>
          </a:p>
          <a:p>
            <a:r>
              <a:rPr lang="en-US" dirty="0"/>
              <a:t>Resource: </a:t>
            </a:r>
            <a:r>
              <a:rPr lang="en-US" dirty="0" err="1">
                <a:hlinkClick r:id="rId2"/>
              </a:rPr>
              <a:t>Leetcode</a:t>
            </a:r>
            <a:r>
              <a:rPr lang="en-US" dirty="0">
                <a:hlinkClick r:id="rId2"/>
              </a:rPr>
              <a:t> 1192 - Critical Connections in a 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8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6E4-BC41-264D-891C-CFFFEC1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B340-5BF3-49CD-E9CB-751217BA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 3. End of the Chapter 4.2:</a:t>
            </a:r>
          </a:p>
          <a:p>
            <a:pPr lvl="1"/>
            <a:r>
              <a:rPr lang="en-US" dirty="0"/>
              <a:t>UVa 00118 – Mutant </a:t>
            </a:r>
            <a:r>
              <a:rPr lang="en-US" dirty="0" err="1"/>
              <a:t>Flatworld</a:t>
            </a:r>
            <a:r>
              <a:rPr lang="en-US" dirty="0"/>
              <a:t> Explorers</a:t>
            </a:r>
          </a:p>
          <a:p>
            <a:pPr lvl="1"/>
            <a:r>
              <a:rPr lang="en-US" dirty="0"/>
              <a:t>UVa 00168 – Theseus and the...</a:t>
            </a:r>
          </a:p>
          <a:p>
            <a:pPr lvl="1"/>
            <a:r>
              <a:rPr lang="en-US" dirty="0"/>
              <a:t>UVa 00280 – Vertex</a:t>
            </a:r>
          </a:p>
          <a:p>
            <a:pPr lvl="1"/>
            <a:r>
              <a:rPr lang="en-US" dirty="0"/>
              <a:t>UVa 00318 – Domino Effect</a:t>
            </a:r>
          </a:p>
          <a:p>
            <a:pPr lvl="1"/>
            <a:r>
              <a:rPr lang="en-US" dirty="0"/>
              <a:t>UVa 00614 – Mapping the Route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next session: 21 October 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F592-CC0D-A9EF-E6B4-61CAB9C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7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35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3AE8A96-1AE2-2031-558D-32404E2D1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974007" y="1865074"/>
            <a:ext cx="224398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Initial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65356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Apply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to assign IDs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3E754292-5432-A51A-8454-360EE0B7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8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Apply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to assign IDs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A3B23D6-380A-A1AD-285D-EA015554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Apply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to assign IDs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79BF6DB3-FD57-0C6E-3DD4-B6DF7CD4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Apply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to assign IDs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8E9D6CD-3534-3935-4918-71978F7F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Tarjan’s</a:t>
            </a:r>
            <a:r>
              <a:rPr lang="en-US" dirty="0"/>
              <a:t> Algorithm – Apply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0465B-5457-0ACF-5FB0-2D2AD7A5EA75}"/>
              </a:ext>
            </a:extLst>
          </p:cNvPr>
          <p:cNvSpPr txBox="1"/>
          <p:nvPr/>
        </p:nvSpPr>
        <p:spPr>
          <a:xfrm>
            <a:off x="4848490" y="1825625"/>
            <a:ext cx="24950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Apply DFS to assign IDs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689991B-069F-A679-02C6-818096C0D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2643187"/>
            <a:ext cx="3819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2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476</Words>
  <Application>Microsoft Office PowerPoint</Application>
  <PresentationFormat>Widescreen</PresentationFormat>
  <Paragraphs>156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Competitive Programming</vt:lpstr>
      <vt:lpstr>Revise Homework - Overview</vt:lpstr>
      <vt:lpstr>Tarjan’s Algorithm – Problem Statement</vt:lpstr>
      <vt:lpstr>Tarjan’s Algorithm</vt:lpstr>
      <vt:lpstr>Tarjan’s Algorithm – Apply DFS</vt:lpstr>
      <vt:lpstr>Tarjan’s Algorithm – Apply DFS</vt:lpstr>
      <vt:lpstr>Tarjan’s Algorithm – Apply DFS</vt:lpstr>
      <vt:lpstr>Tarjan’s Algorithm – Apply DFS</vt:lpstr>
      <vt:lpstr>Tarjan’s Algorithm – Apply DFS</vt:lpstr>
      <vt:lpstr>Tarjan’s Algorithm – Apply DFS</vt:lpstr>
      <vt:lpstr>Tarjan’s Algorithm – Apply DFS</vt:lpstr>
      <vt:lpstr>Tarjan’s Algorithm – Assign Low-Link</vt:lpstr>
      <vt:lpstr>Tarjan’s Algorithm – Assign Low-Link</vt:lpstr>
      <vt:lpstr>Tarjan’s Algorithm – Assign Low-Link</vt:lpstr>
      <vt:lpstr>Tarjan’s Algorithm – Assign Low-Link</vt:lpstr>
      <vt:lpstr>Tarjan’s Algorithm – Assign Low-Link</vt:lpstr>
      <vt:lpstr>Tarjan’s Algorithm – Done?</vt:lpstr>
      <vt:lpstr>Tarjan’s Algorithm – Done? No!</vt:lpstr>
      <vt:lpstr>Tarjan’s Algorithm – Done? No!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 – Done? Yes!</vt:lpstr>
      <vt:lpstr>Life Practice – Challenge #1</vt:lpstr>
      <vt:lpstr>Home task?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38</cp:revision>
  <dcterms:created xsi:type="dcterms:W3CDTF">2022-07-18T08:43:06Z</dcterms:created>
  <dcterms:modified xsi:type="dcterms:W3CDTF">2024-10-23T13:43:57Z</dcterms:modified>
</cp:coreProperties>
</file>