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347" r:id="rId4"/>
    <p:sldId id="350" r:id="rId5"/>
    <p:sldId id="355" r:id="rId6"/>
    <p:sldId id="351" r:id="rId7"/>
    <p:sldId id="352" r:id="rId8"/>
    <p:sldId id="353" r:id="rId9"/>
    <p:sldId id="354" r:id="rId10"/>
    <p:sldId id="312" r:id="rId11"/>
    <p:sldId id="356" r:id="rId12"/>
    <p:sldId id="313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3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BCDF-1F40-45AD-94CD-7267F881987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1BB96-65ED-4FD4-8AB3-894E79BB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0854-06B9-413C-BE08-53BA55A40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B4E90-957C-47E5-BE28-5219DF550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40E8-AFF6-4B8E-A3E5-205216F9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73AD-5D7A-4D66-8959-A00E2853542C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EB1C-E82A-45CD-99B6-DFF28CA5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6ABA-4A17-40F5-8CE6-3B9C13D0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0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F49C-9531-4CC1-8431-BB7B966E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5221E-EB5F-48C9-8F95-0AAC9BC93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3D10-79E4-45AC-8789-E10AD28B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944D-BC54-401B-80F9-AE4E6EFCF3FA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E84D-42A5-4726-940A-BE3500E6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70BC-BB29-4D7C-BCAD-2E202C34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51BAF-AB9C-4A55-A0BD-995B33842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11E66-C5F5-4E30-805B-CABF50E82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276B-3C56-404B-AD25-7679AB1C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8B2D-EA3E-4171-AE47-C3D78103556C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12E10-049D-40A1-9BF6-2103EE74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912F-08E7-4E7C-9AE1-583FA38F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519E-B971-4A53-8D2A-28DDF2EE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3634-4E79-44DD-A8AF-063F949A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C26-874C-4826-92AE-87DEDBA0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07B8-2AB1-4B0E-9488-6CCF89066DB2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1A787-23A3-4EE6-B12F-A952387F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96E2-7885-4576-AFF9-E725C069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1D13-E574-42FB-BDC8-A003C485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7BFDD-9336-4B20-A35C-FBCDA3E56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24D4-A4A0-4582-B604-75E1F1F5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14F4-A35A-4944-BA7E-34E3CD7A444E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8459-0460-4909-855E-5C1848C4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8ED4-BD36-4125-80A3-E6E29E16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6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245F-B10D-48B0-8588-12EEFD9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03F66-D43C-4F98-A7D5-E495B50A2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94F42-E206-4DCB-A74B-4CE4F2D66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2FBD1-31B8-4DBC-BFDB-00267A90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0E8-2E6D-4786-AEB5-756F867A6DE0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0A8D3-7902-423A-BDC6-05230448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6188-77C4-45D9-8EEF-E9100515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E919-5EE7-4400-A476-4AAE5B7E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55334-5675-4D6C-A285-248F49F49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17B3F-7CFB-4B83-B30C-DCAAE60A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D5757-B7EB-4090-8529-32B52C937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18AAE-30E4-4287-B6F1-654E915C7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27555-2353-4A82-8FDA-A5E56D66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C7DB-E26A-461F-B783-62CD987C25C0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139AD-CED8-43CB-A89B-F48FD1AD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4883B-1B96-4FDD-A98A-ED93892B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3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C99C-DDC4-443E-B557-73B603FB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291E2-F000-4CEA-9591-BBDF02C0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DB8B-B1D4-4EEF-9846-A9EEF4B64CBC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751B-5426-4587-8087-B7169185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4E873-F80B-490A-8765-96A4B73F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5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2CB38-9D9D-48CD-BF90-2AB12C7B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DC1A-ADD8-452A-8384-4972FD2A1FB3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34740-8B76-418B-B331-33BDB5A6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7DB5B-0A16-4900-875A-F25C694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B4AC-C200-45F3-A073-DDCAF438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D4D3-4186-4602-844A-A41B6CC1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DB020-F25B-4725-BD58-35A974E44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1F9B8-4939-4FBD-A23C-D918F934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7B1A-8664-4D4E-AA5C-5E82DF4CEFEE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0A659-568A-4B92-B998-65DB4FC1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B9F2C-ED86-4D7C-AE44-69D54B7D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F3D1-F312-495A-947E-FACE6114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846C7-274A-46E8-9D00-0B0494FA9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21E0-C8C2-4B16-B7D1-60F37505A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589DA-21AF-4E19-A639-072DEBCA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C015-EB49-4F86-AA6A-405B66019538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5AB1B-9BE7-4F6B-9257-51B0E42F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05031-0748-42F4-ADB7-4EA7C096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C6E3C-4E5A-4A95-9B01-D8EBEF64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EA5B-26E8-4C04-8A4A-801BAFBB0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0C53-85C9-426F-9CBD-64B847777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5E83-7406-4C70-A67F-E58E5CEAACAB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BB6CE-54EF-4904-B056-857124A1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9A271-5C4D-4C2C-A5B4-D000C4D38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largest-numb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min-cost-to-connect-all-points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hackerrank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leetco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www.topcoder.com/thrive/tracks?track=Competitive%20Programming" TargetMode="External"/><Relationship Id="rId4" Type="http://schemas.openxmlformats.org/officeDocument/2006/relationships/hyperlink" Target="https://open.kattis.com/" TargetMode="Externa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judge.org/index.php?option=onlinejudge&amp;Itemid=8&amp;page=show_problem&amp;problem=3615" TargetMode="External"/><Relationship Id="rId2" Type="http://schemas.openxmlformats.org/officeDocument/2006/relationships/hyperlink" Target="https://onlinejudge.org/index.php?option=onlinejudge&amp;Itemid=8&amp;page=show_problem&amp;problem=84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judge.org/index.php?option=com_onlinejudge&amp;Itemid=8&amp;page=show_problem&amp;problem=364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book-cp3/UVa%2000908%20-%20Re-connecting%20Computer%20Sites.cpp" TargetMode="External"/><Relationship Id="rId2" Type="http://schemas.openxmlformats.org/officeDocument/2006/relationships/hyperlink" Target="https://onlinejudge.org/index.php?option=onlinejudge&amp;Itemid=8&amp;page=show_problem&amp;problem=84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book-cp3/UVa%2001174%20-%20IP-TV.cpp" TargetMode="External"/><Relationship Id="rId2" Type="http://schemas.openxmlformats.org/officeDocument/2006/relationships/hyperlink" Target="https://onlinejudge.org/index.php?option=onlinejudge&amp;Itemid=8&amp;page=show_problem&amp;problem=361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book-cp3/UVa%2001208%20-%20Oreon.cpp" TargetMode="External"/><Relationship Id="rId2" Type="http://schemas.openxmlformats.org/officeDocument/2006/relationships/hyperlink" Target="https://onlinejudge.org/index.php?option=onlinejudge&amp;Itemid=8&amp;page=show_problem&amp;problem=364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CBEE-B8DC-4725-B788-BDE92DF18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Competitive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2FFA2-FE26-47A2-BCC6-6541BA48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8719" y="4518923"/>
            <a:ext cx="3556932" cy="1141851"/>
          </a:xfrm>
          <a:noFill/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080808"/>
                </a:solidFill>
              </a:rPr>
              <a:t>04 Nov. 2022</a:t>
            </a:r>
          </a:p>
          <a:p>
            <a:r>
              <a:rPr lang="en-US" sz="1900">
                <a:solidFill>
                  <a:srgbClr val="080808"/>
                </a:solidFill>
              </a:rPr>
              <a:t>Andrei Novikov</a:t>
            </a:r>
            <a:endParaRPr lang="en-US" sz="19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40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0C9A-66C1-EAE2-F55F-BC2C7E17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Practice – Challenge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C828-663A-DC78-3DC8-3E80A370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Topic: Greedy Algorithm</a:t>
            </a:r>
          </a:p>
          <a:p>
            <a:r>
              <a:rPr lang="en-US" dirty="0"/>
              <a:t>Resource: </a:t>
            </a:r>
            <a:r>
              <a:rPr lang="en-US" dirty="0" err="1"/>
              <a:t>Leetcode</a:t>
            </a:r>
            <a:endParaRPr lang="en-US" dirty="0"/>
          </a:p>
          <a:p>
            <a:pPr lvl="1"/>
            <a:r>
              <a:rPr lang="en-US" dirty="0"/>
              <a:t>179 Largest Number -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lvl="1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92427-72A4-12AF-7082-661DB43C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18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0C9A-66C1-EAE2-F55F-BC2C7E17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Practice – Challenge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C828-663A-DC78-3DC8-3E80A370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Topic: Greedy Algorithm</a:t>
            </a:r>
          </a:p>
          <a:p>
            <a:r>
              <a:rPr lang="en-US" dirty="0"/>
              <a:t>Resource: </a:t>
            </a:r>
            <a:r>
              <a:rPr lang="en-US" dirty="0" err="1"/>
              <a:t>Leetcode</a:t>
            </a:r>
            <a:endParaRPr lang="en-US" dirty="0"/>
          </a:p>
          <a:p>
            <a:pPr lvl="1"/>
            <a:r>
              <a:rPr lang="en-US" dirty="0"/>
              <a:t>1584 Min Cost to Connect All Points - </a:t>
            </a:r>
            <a:r>
              <a:rPr lang="en-US" dirty="0">
                <a:hlinkClick r:id="rId2"/>
              </a:rPr>
              <a:t>Link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92427-72A4-12AF-7082-661DB43C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4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96E4-BC41-264D-891C-CFFFEC11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B340-5BF3-49CD-E9CB-751217BA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from Benelux Algorithm Programming Contest (BAPC) preliminaries 2016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8F592-CC0D-A9EF-E6B4-61CAB9C7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07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B4BC-B276-4644-A97C-E1FDEC45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Where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B7345-C14A-4F8A-88AB-EF009BE0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LeetCode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2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HackerRank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3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Kattis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4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TopCoder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5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dirty="0"/>
              <a:t>Other Resources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A60BE-7A57-4A1F-A962-D90C2042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13</a:t>
            </a:fld>
            <a:endParaRPr lang="en-US"/>
          </a:p>
        </p:txBody>
      </p:sp>
      <p:pic>
        <p:nvPicPr>
          <p:cNvPr id="1032" name="Picture 8" descr="Topcoder - YouTube">
            <a:extLst>
              <a:ext uri="{FF2B5EF4-FFF2-40B4-BE49-F238E27FC236}">
                <a16:creationId xmlns:a16="http://schemas.microsoft.com/office/drawing/2014/main" id="{78B79CD1-D6F7-4271-A7E6-F04D4FD6A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4464" y="3918076"/>
            <a:ext cx="2869755" cy="286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attis, Kattis">
            <a:extLst>
              <a:ext uri="{FF2B5EF4-FFF2-40B4-BE49-F238E27FC236}">
                <a16:creationId xmlns:a16="http://schemas.microsoft.com/office/drawing/2014/main" id="{39D03D9A-8EED-4C9F-B27B-8F09AFED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9304" y="1645091"/>
            <a:ext cx="2133403" cy="16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I Screwed up a HackerRank Test With a Line of Code – Towards AI">
            <a:extLst>
              <a:ext uri="{FF2B5EF4-FFF2-40B4-BE49-F238E27FC236}">
                <a16:creationId xmlns:a16="http://schemas.microsoft.com/office/drawing/2014/main" id="{F163CF46-9152-4895-B851-6AA6112B6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783" y="3170460"/>
            <a:ext cx="3539616" cy="20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LeetCode Effect. It's Monday. The dev standup ends. You… | by C. H.  Afzal | Medium">
            <a:extLst>
              <a:ext uri="{FF2B5EF4-FFF2-40B4-BE49-F238E27FC236}">
                <a16:creationId xmlns:a16="http://schemas.microsoft.com/office/drawing/2014/main" id="{0FF0060F-32C9-4305-8EC9-ED2D5356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5218" y="1883330"/>
            <a:ext cx="3409615" cy="128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2F88-0C2C-4C43-9E42-4F3615D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Revise Homework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B99-72E9-4774-B912-B4CE2E70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Book: “Competitive Programming 3”.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- UVa 00908 – Re-connecting Computer Sites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dirty="0"/>
              <a:t>UVa 01174 – IP-TV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dirty="0"/>
              <a:t>UVa 01208 – </a:t>
            </a:r>
            <a:r>
              <a:rPr lang="en-US" dirty="0" err="1"/>
              <a:t>Oreon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8408-F910-4D18-BEAF-A103E693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5098-3CE6-6148-BD58-14517C29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4727-6325-BEC4-D7AB-C382961C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UVa 00908 – Re-connecting Computer Sites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Solution: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5C4F3-4B76-B2FD-F596-B5ACAF95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A82DA-0A37-4B99-5D10-7751D213916C}"/>
              </a:ext>
            </a:extLst>
          </p:cNvPr>
          <p:cNvSpPr txBox="1"/>
          <p:nvPr/>
        </p:nvSpPr>
        <p:spPr>
          <a:xfrm>
            <a:off x="6744749" y="3977718"/>
            <a:ext cx="334720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Kruskal’s Algorithm (MST)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C4B3C-FEB6-034D-DFAE-093849E01E57}"/>
              </a:ext>
            </a:extLst>
          </p:cNvPr>
          <p:cNvSpPr txBox="1"/>
          <p:nvPr/>
        </p:nvSpPr>
        <p:spPr>
          <a:xfrm>
            <a:off x="6744749" y="3518693"/>
            <a:ext cx="334720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Disjoint Set (set operations)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353FE3-0B51-590C-2FC4-F0E47ED0A781}"/>
              </a:ext>
            </a:extLst>
          </p:cNvPr>
          <p:cNvSpPr txBox="1"/>
          <p:nvPr/>
        </p:nvSpPr>
        <p:spPr>
          <a:xfrm>
            <a:off x="838199" y="3888025"/>
            <a:ext cx="56381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Compare cost to connect computers sites after renovation with the cost that was before.</a:t>
            </a:r>
          </a:p>
          <a:p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48097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D16A-6FBB-6516-AFE2-FD98B7E7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F361-CF24-A959-9853-06B046F1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UVa 01174 - IP-TV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Solution: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Optimize cost for broadcasting.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52341-6640-5BA1-2947-6711DECC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AE750-8539-0E99-EDC3-6EBEDA187D0E}"/>
              </a:ext>
            </a:extLst>
          </p:cNvPr>
          <p:cNvSpPr txBox="1"/>
          <p:nvPr/>
        </p:nvSpPr>
        <p:spPr>
          <a:xfrm>
            <a:off x="6744749" y="3977718"/>
            <a:ext cx="334720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Kruskal’s Algorithm (MST)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0BD08-EEBC-0E7E-781F-628B6F14A504}"/>
              </a:ext>
            </a:extLst>
          </p:cNvPr>
          <p:cNvSpPr txBox="1"/>
          <p:nvPr/>
        </p:nvSpPr>
        <p:spPr>
          <a:xfrm>
            <a:off x="6744749" y="3518693"/>
            <a:ext cx="334720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Disjoint Set (set operations)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3C070-DCD6-7A57-CBC0-C5223FF2A027}"/>
              </a:ext>
            </a:extLst>
          </p:cNvPr>
          <p:cNvSpPr txBox="1"/>
          <p:nvPr/>
        </p:nvSpPr>
        <p:spPr>
          <a:xfrm>
            <a:off x="6744749" y="3059668"/>
            <a:ext cx="334720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Hash Map (names &lt;-&gt; indexes)</a:t>
            </a:r>
          </a:p>
        </p:txBody>
      </p:sp>
    </p:spTree>
    <p:extLst>
      <p:ext uri="{BB962C8B-B14F-4D97-AF65-F5344CB8AC3E}">
        <p14:creationId xmlns:p14="http://schemas.microsoft.com/office/powerpoint/2010/main" val="2026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D16A-6FBB-6516-AFE2-FD98B7E7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F361-CF24-A959-9853-06B046F1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UVa 01208 - </a:t>
            </a:r>
            <a:r>
              <a:rPr lang="en-US" sz="2800" dirty="0" err="1"/>
              <a:t>Oreon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Solution: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52341-6640-5BA1-2947-6711DECC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AE750-8539-0E99-EDC3-6EBEDA187D0E}"/>
              </a:ext>
            </a:extLst>
          </p:cNvPr>
          <p:cNvSpPr txBox="1"/>
          <p:nvPr/>
        </p:nvSpPr>
        <p:spPr>
          <a:xfrm>
            <a:off x="6803472" y="5321857"/>
            <a:ext cx="409382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Kruskal’s Algorithm (MST) to build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0BD08-EEBC-0E7E-781F-628B6F14A504}"/>
              </a:ext>
            </a:extLst>
          </p:cNvPr>
          <p:cNvSpPr txBox="1"/>
          <p:nvPr/>
        </p:nvSpPr>
        <p:spPr>
          <a:xfrm>
            <a:off x="6803472" y="4862832"/>
            <a:ext cx="409382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Disjoint Set (set operations)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73438-7C5A-B171-EEB5-4F74B9A21D67}"/>
              </a:ext>
            </a:extLst>
          </p:cNvPr>
          <p:cNvSpPr txBox="1"/>
          <p:nvPr/>
        </p:nvSpPr>
        <p:spPr>
          <a:xfrm>
            <a:off x="838200" y="4093391"/>
            <a:ext cx="56381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Find minimum number of soldiers to protect tunnels and print out orders.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088329-2A9D-A0B3-1201-EC00071A09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475" y="1045926"/>
            <a:ext cx="50292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0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19A3-8C5E-E05C-6087-BFF7E251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B2E2A-4FC3-9A14-0E6B-B15B968F1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calculate pi (3.14) using only </a:t>
            </a:r>
            <a:r>
              <a:rPr lang="en-US" b="1" dirty="0"/>
              <a:t>random()</a:t>
            </a:r>
            <a:r>
              <a:rPr lang="en-US" dirty="0"/>
              <a:t> function that generates numbers in range [0; 1]?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947D4-1C85-1A9E-A984-F85D3F91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Pi calculated to 62.8 trillion digits, setting new world record">
            <a:extLst>
              <a:ext uri="{FF2B5EF4-FFF2-40B4-BE49-F238E27FC236}">
                <a16:creationId xmlns:a16="http://schemas.microsoft.com/office/drawing/2014/main" id="{437B7673-D4A8-8006-C268-9B81EBEAF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6912" y="2827873"/>
            <a:ext cx="5158175" cy="3438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00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5E3BC-0C84-3A86-2E93-EEF97259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-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485C-70E7-A9A3-05F7-314D7DF8F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Probability is defined as</a:t>
            </a:r>
          </a:p>
          <a:p>
            <a:pPr marL="0" indent="0" algn="ctr">
              <a:buNone/>
            </a:pPr>
            <a:r>
              <a:rPr lang="en-US" dirty="0"/>
              <a:t>P(A) = m / n = [favorable outcomes] / [possible outcomes]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7CC37-0048-E0FD-21F4-B8FA597F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98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A04EC-60C4-740B-424D-978B1434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Geometrical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C668E-EB6D-09B4-0DB2-0791AAB9F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𝑠𝑞𝑢𝑎𝑟𝑒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𝑐𝑖𝑟𝑐𝑙𝑒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so can say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box>
                  </m:oMath>
                </a14:m>
                <a:r>
                  <a:rPr lang="en-US" dirty="0"/>
                  <a:t>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ox>
                                <m:box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𝑠𝑞𝑢𝑎𝑟𝑒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box>
                                    <m:box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solidFill>
                                                <a:schemeClr val="tx1">
                                                  <a:lumMod val="50000"/>
                                                  <a:lumOff val="50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box>
                            </m:e>
                            <m:e>
                              <m:r>
                                <a:rPr lang="en-US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box>
                                <m:boxPr>
                                  <m:ctrlPr>
                                    <a:rPr lang="en-US" b="0" i="1" smtClean="0">
                                      <a:solidFill>
                                        <a:schemeClr val="tx1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solidFill>
                                            <a:schemeClr val="tx1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We have an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r>
                  <a:rPr lang="en-US" dirty="0"/>
                  <a:t>(x, y) for m (favorable outcomes) should be in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EC668E-EB6D-09B4-0DB2-0791AAB9F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92542-9130-FF18-F72B-7E7179275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9E6C2-1770-D091-9AF0-A43255A88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115" y="1523529"/>
            <a:ext cx="3173795" cy="316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8926-F36A-F216-DDFC-E121E42E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–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36F8A-7094-8A64-7785-5C5A2B342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an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box>
                      <m:boxPr>
                        <m:ctrlPr>
                          <a:rPr lang="en-US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box>
                  </m:oMath>
                </a14:m>
                <a:endParaRPr lang="en-US" dirty="0"/>
              </a:p>
              <a:p>
                <a:r>
                  <a:rPr lang="en-US" dirty="0"/>
                  <a:t>(x, y) for m (favorable outcomes) should be in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36F8A-7094-8A64-7785-5C5A2B342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F5815-ABA1-22D2-8294-A47018AA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B4C2A-E16D-5BA5-5F5C-27C42266E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171" y="1825625"/>
            <a:ext cx="38481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7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3382</TotalTime>
  <Words>369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Competitive Programming</vt:lpstr>
      <vt:lpstr>Revise Homework - Overview</vt:lpstr>
      <vt:lpstr>Revise Homework</vt:lpstr>
      <vt:lpstr>Revise Homework</vt:lpstr>
      <vt:lpstr>Revise Homework</vt:lpstr>
      <vt:lpstr>Quiz</vt:lpstr>
      <vt:lpstr>Quiz - Probability</vt:lpstr>
      <vt:lpstr>Quiz – Geometrical Model</vt:lpstr>
      <vt:lpstr>Quiz – Solution</vt:lpstr>
      <vt:lpstr>Life Practice – Challenge #1</vt:lpstr>
      <vt:lpstr>Life Practice – Challenge #1</vt:lpstr>
      <vt:lpstr>Home task</vt:lpstr>
      <vt:lpstr>Where to Practice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95</cp:revision>
  <dcterms:created xsi:type="dcterms:W3CDTF">2022-07-18T08:43:06Z</dcterms:created>
  <dcterms:modified xsi:type="dcterms:W3CDTF">2024-10-23T13:45:32Z</dcterms:modified>
</cp:coreProperties>
</file>