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8" r:id="rId3"/>
    <p:sldId id="347" r:id="rId4"/>
    <p:sldId id="349" r:id="rId5"/>
    <p:sldId id="348" r:id="rId6"/>
    <p:sldId id="351" r:id="rId7"/>
    <p:sldId id="350" r:id="rId8"/>
    <p:sldId id="352" r:id="rId9"/>
    <p:sldId id="353" r:id="rId10"/>
    <p:sldId id="354" r:id="rId11"/>
    <p:sldId id="355" r:id="rId12"/>
    <p:sldId id="357" r:id="rId13"/>
    <p:sldId id="356" r:id="rId14"/>
    <p:sldId id="358" r:id="rId15"/>
    <p:sldId id="263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21" autoAdjust="0"/>
    <p:restoredTop sz="94660"/>
  </p:normalViewPr>
  <p:slideViewPr>
    <p:cSldViewPr snapToGrid="0">
      <p:cViewPr varScale="1">
        <p:scale>
          <a:sx n="84" d="100"/>
          <a:sy n="84" d="100"/>
        </p:scale>
        <p:origin x="936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39BCDF-1F40-45AD-94CD-7267F8819870}" type="datetimeFigureOut">
              <a:rPr lang="en-US" smtClean="0"/>
              <a:t>10/23/2024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91BB96-65ED-4FD4-8AB3-894E79BB3F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202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F00854-06B9-413C-BE08-53BA55A400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44B4E90-957C-47E5-BE28-5219DF5501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040E8-AFF6-4B8E-A3E5-205216F9D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173AD-5D7A-4D66-8959-A00E2853542C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47EB1C-E82A-45CD-99B6-DFF28CA5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66ABA-4A17-40F5-8CE6-3B9C13D08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6507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DF49C-9531-4CC1-8431-BB7B966E24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05221E-EB5F-48C9-8F95-0AAC9BC936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143D10-79E4-45AC-8789-E10AD28BA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4944D-BC54-401B-80F9-AE4E6EFCF3FA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BCE84D-42A5-4726-940A-BE3500E62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D770BC-BB29-4D7C-BCAD-2E202C3433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5187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651BAF-AB9C-4A55-A0BD-995B338427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E11E66-C5F5-4E30-805B-CABF50E821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D6276B-3C56-404B-AD25-7679AB1C9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AD8B2D-EA3E-4171-AE47-C3D78103556C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312E10-049D-40A1-9BF6-2103EE747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0E912F-08E7-4E7C-9AE1-583FA38FA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134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8519E-B971-4A53-8D2A-28DDF2EE1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353634-4E79-44DD-A8AF-063F949AD5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93C26-874C-4826-92AE-87DEDBA0FA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407B8-2AB1-4B0E-9488-6CCF89066DB2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991A787-23A3-4EE6-B12F-A952387F3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4396E2-7885-4576-AFF9-E725C069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5407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481D13-E574-42FB-BDC8-A003C4856F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47BFDD-9336-4B20-A35C-FBCDA3E56B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0A24D4-A4A0-4582-B604-75E1F1F51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F14F4-A35A-4944-BA7E-34E3CD7A444E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068459-0460-4909-855E-5C1848C4E0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F8ED4-BD36-4125-80A3-E6E29E16F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867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8245F-B10D-48B0-8588-12EEFD9C5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03F66-D43C-4F98-A7D5-E495B50A22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A94F42-E206-4DCB-A74B-4CE4F2D669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62FBD1-31B8-4DBC-BFDB-00267A90B1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290E8-2E6D-4786-AEB5-756F867A6DE0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F0A8D3-7902-423A-BDC6-052304481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296188-77C4-45D9-8EEF-E9100515B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5340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3EE919-5EE7-4400-A476-4AAE5B7E5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E55334-5675-4D6C-A285-248F49F49F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617B3F-7CFB-4B83-B30C-DCAAE60A3F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3D5757-B7EB-4090-8529-32B52C9373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4218AAE-30E4-4287-B6F1-654E915C7A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A27555-2353-4A82-8FDA-A5E56D666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46C7DB-E26A-461F-B783-62CD987C25C0}" type="datetime1">
              <a:rPr lang="en-US" smtClean="0"/>
              <a:t>10/23/2024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E139AD-CED8-43CB-A89B-F48FD1AD0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BF4883B-1B96-4FDD-A98A-ED93892B4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6357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BC99C-DDC4-443E-B557-73B603FB6C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3291E2-F000-4CEA-9591-BBDF02C066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C0DB8B-B1D4-4EEF-9846-A9EEF4B64CBC}" type="datetime1">
              <a:rPr lang="en-US" smtClean="0"/>
              <a:t>10/23/2024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68751B-5426-4587-8087-B71691855C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E4E873-F80B-490A-8765-96A4B73F13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454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AB2CB38-9D9D-48CD-BF90-2AB12C7BF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B3DC1A-ADD8-452A-8384-4972FD2A1FB3}" type="datetime1">
              <a:rPr lang="en-US" smtClean="0"/>
              <a:t>10/23/2024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B34740-8B76-418B-B331-33BDB5A6B8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7DB5B-0A16-4900-875A-F25C6947D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36255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CB4AC-C200-45F3-A073-DDCAF4389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B3D4D3-4186-4602-844A-A41B6CC1DC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4DB020-F25B-4725-BD58-35A974E444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21F9B8-4939-4FBD-A23C-D918F9346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977B1A-8664-4D4E-AA5C-5E82DF4CEFEE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20A659-568A-4B92-B998-65DB4FC1E5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9B9F2C-ED86-4D7C-AE44-69D54B7D7C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1883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6F3D1-F312-495A-947E-FACE61146B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42846C7-274A-46E8-9D00-0B0494FA92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1521E0-C8C2-4B16-B7D1-60F37505A4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B589DA-21AF-4E19-A639-072DEBCA79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DDC015-EB49-4F86-AA6A-405B66019538}" type="datetime1">
              <a:rPr lang="en-US" smtClean="0"/>
              <a:t>10/23/2024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5AB1B-9BE7-4F6B-9257-51B0E42FA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505031-0748-42F4-ADB7-4EA7C096F9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48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19C6E3C-4E5A-4A95-9B01-D8EBEF645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F3EA5B-26E8-4C04-8A4A-801BAFBB01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B50C53-85C9-426F-9CBD-64B84777755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EF5E83-7406-4C70-A67F-E58E5CEAACAB}" type="datetime1">
              <a:rPr lang="en-US" smtClean="0"/>
              <a:t>10/23/2024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FBB6CE-54EF-4904-B056-857124A1A2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89A271-5C4D-4C2C-A5B4-D000C4D389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46BC28-CAC6-49BA-A3B0-E6FBF40DED2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64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noviko/sandbox/blob/master/kattis/BAPC%202016%20Pre%20-%20Completing%20The%20Square.cpp" TargetMode="External"/><Relationship Id="rId2" Type="http://schemas.openxmlformats.org/officeDocument/2006/relationships/hyperlink" Target="https://open.kattis.com/problems/completingthesquare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.kattis.com/problems/lostinthewoods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open.kattis.com/problems/lostinthewood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noviko/sandbox/blob/master/kattis/BAPC%202016%20Pre%20-%20Lost%20In%20The%20Woods.cpp" TargetMode="External"/><Relationship Id="rId2" Type="http://schemas.openxmlformats.org/officeDocument/2006/relationships/hyperlink" Target="https://open.kattis.com/problems/lostinthewoods" TargetMode="Externa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hyperlink" Target="https://www.hackerrank.com/" TargetMode="External"/><Relationship Id="rId7" Type="http://schemas.openxmlformats.org/officeDocument/2006/relationships/image" Target="../media/image7.png"/><Relationship Id="rId2" Type="http://schemas.openxmlformats.org/officeDocument/2006/relationships/hyperlink" Target="https://leetcode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jpeg"/><Relationship Id="rId5" Type="http://schemas.openxmlformats.org/officeDocument/2006/relationships/hyperlink" Target="https://www.topcoder.com/thrive/tracks?track=Competitive%20Programming" TargetMode="External"/><Relationship Id="rId4" Type="http://schemas.openxmlformats.org/officeDocument/2006/relationships/hyperlink" Target="https://open.kattis.com/" TargetMode="External"/><Relationship Id="rId9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.kattis.com/problem-sources/Benelux%20Algorithm%20Programming%20Contest%20%28BAPC%29%20preliminaries%202016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.kattis.com/problems/blockgame2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nnoviko/sandbox/blob/master/kattis/BAPC%202016%20Pre%20-%20Block%20Game.cpp" TargetMode="External"/><Relationship Id="rId2" Type="http://schemas.openxmlformats.org/officeDocument/2006/relationships/hyperlink" Target="https://open.kattis.com/problems/blockgame2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.kattis.com/problems/completingthesquar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FCBEE-B8DC-4725-B788-BDE92DF18D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04642" y="2353641"/>
            <a:ext cx="5782716" cy="2150719"/>
          </a:xfrm>
          <a:noFill/>
        </p:spPr>
        <p:txBody>
          <a:bodyPr anchor="ctr">
            <a:normAutofit/>
          </a:bodyPr>
          <a:lstStyle/>
          <a:p>
            <a:r>
              <a:rPr lang="en-US" sz="3600">
                <a:solidFill>
                  <a:srgbClr val="080808"/>
                </a:solidFill>
              </a:rPr>
              <a:t>Competitive Programming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5D2FFA2-FE26-47A2-BCC6-6541BA489D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28719" y="4518923"/>
            <a:ext cx="3556932" cy="1141851"/>
          </a:xfrm>
          <a:noFill/>
        </p:spPr>
        <p:txBody>
          <a:bodyPr>
            <a:normAutofit/>
          </a:bodyPr>
          <a:lstStyle/>
          <a:p>
            <a:r>
              <a:rPr lang="en-US" sz="1900" dirty="0">
                <a:solidFill>
                  <a:srgbClr val="080808"/>
                </a:solidFill>
              </a:rPr>
              <a:t>11 Nov. 2022</a:t>
            </a:r>
          </a:p>
          <a:p>
            <a:r>
              <a:rPr lang="en-US" sz="1900">
                <a:solidFill>
                  <a:srgbClr val="080808"/>
                </a:solidFill>
              </a:rPr>
              <a:t>Andrei Novikov</a:t>
            </a:r>
            <a:endParaRPr lang="en-US" sz="1900" dirty="0">
              <a:solidFill>
                <a:srgbClr val="08080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406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8DBA-7C9B-6B8A-A2E0-A219EF88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BAPC 2016 - Completing the Square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FB4A7-D9E4-6E70-E0A3-93AA3B730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Completing the Square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Solution - </a:t>
            </a:r>
            <a:r>
              <a:rPr lang="en-US" dirty="0">
                <a:hlinkClick r:id="rId3"/>
              </a:rPr>
              <a:t>Link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694C6-E472-D87C-55F4-D968C94C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8142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8DBA-7C9B-6B8A-A2E0-A219EF88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BAPC 2016 - Completing the Square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FB4A7-D9E4-6E70-E0A3-93AA3B730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Lost in the Woods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694C6-E472-D87C-55F4-D968C94C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7721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8DBA-7C9B-6B8A-A2E0-A219EF88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BAPC 2016 - Completing the Square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FB4A7-D9E4-6E70-E0A3-93AA3B730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Lost in the Woods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694C6-E472-D87C-55F4-D968C94C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1277C5-855A-484D-7F59-06BEC549D9CA}"/>
              </a:ext>
            </a:extLst>
          </p:cNvPr>
          <p:cNvSpPr txBox="1"/>
          <p:nvPr/>
        </p:nvSpPr>
        <p:spPr>
          <a:xfrm>
            <a:off x="2950233" y="5221493"/>
            <a:ext cx="6073616" cy="646331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Simulate until remaining average time in the woods is not getting less than computation error 10</a:t>
            </a:r>
            <a:r>
              <a:rPr lang="en-US" baseline="30000" dirty="0"/>
              <a:t>-5</a:t>
            </a:r>
            <a:endParaRPr lang="LID4096" baseline="300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1D8285-876E-C9FD-914E-855CDBC3F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0286" y="2851419"/>
            <a:ext cx="8771428" cy="19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74587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8DBA-7C9B-6B8A-A2E0-A219EF88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BAPC 2016 - Completing the Square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FB4A7-D9E4-6E70-E0A3-93AA3B730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Lost in the Woods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</a:p>
          <a:p>
            <a:r>
              <a:rPr lang="en-US" dirty="0"/>
              <a:t>Solution - </a:t>
            </a:r>
            <a:r>
              <a:rPr lang="en-US" dirty="0">
                <a:hlinkClick r:id="rId3"/>
              </a:rPr>
              <a:t>Link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694C6-E472-D87C-55F4-D968C94C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592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5A13B-933C-DE6C-F655-0BC4CB067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FF248C-62E9-0C35-E4D3-F289316C45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consider BAPC 2016 Pre.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A27636-18A5-CD68-90C8-1B185755F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2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10B4BC-B276-4644-A97C-E1FDEC45B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4970877" cy="1135737"/>
          </a:xfrm>
        </p:spPr>
        <p:txBody>
          <a:bodyPr>
            <a:normAutofit/>
          </a:bodyPr>
          <a:lstStyle/>
          <a:p>
            <a:r>
              <a:rPr lang="en-US" sz="3600"/>
              <a:t>Where to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1B7345-C14A-4F8A-88AB-EF009BE094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8" y="1782981"/>
            <a:ext cx="4970877" cy="4393982"/>
          </a:xfrm>
        </p:spPr>
        <p:txBody>
          <a:bodyPr>
            <a:normAutofit/>
          </a:bodyPr>
          <a:lstStyle/>
          <a:p>
            <a:r>
              <a:rPr lang="en-US" sz="2000" b="1" dirty="0" err="1"/>
              <a:t>LeetCode</a:t>
            </a:r>
            <a:r>
              <a:rPr lang="en-US" sz="2000" b="1" dirty="0"/>
              <a:t> </a:t>
            </a:r>
            <a:r>
              <a:rPr lang="en-US" sz="2000" dirty="0"/>
              <a:t>[</a:t>
            </a:r>
            <a:r>
              <a:rPr lang="en-US" sz="2000" dirty="0">
                <a:hlinkClick r:id="rId2"/>
              </a:rPr>
              <a:t>link</a:t>
            </a:r>
            <a:r>
              <a:rPr lang="en-US" sz="2000" dirty="0"/>
              <a:t>]</a:t>
            </a:r>
          </a:p>
          <a:p>
            <a:r>
              <a:rPr lang="en-US" sz="2000" b="1" dirty="0" err="1"/>
              <a:t>HackerRank</a:t>
            </a:r>
            <a:r>
              <a:rPr lang="en-US" sz="2000" b="1" dirty="0"/>
              <a:t> </a:t>
            </a:r>
            <a:r>
              <a:rPr lang="en-US" sz="2000" dirty="0"/>
              <a:t>[</a:t>
            </a:r>
            <a:r>
              <a:rPr lang="en-US" sz="2000" dirty="0">
                <a:hlinkClick r:id="rId3"/>
              </a:rPr>
              <a:t>link</a:t>
            </a:r>
            <a:r>
              <a:rPr lang="en-US" sz="2000" dirty="0"/>
              <a:t>]</a:t>
            </a:r>
          </a:p>
          <a:p>
            <a:r>
              <a:rPr lang="en-US" sz="2000" b="1" dirty="0" err="1"/>
              <a:t>Kattis</a:t>
            </a:r>
            <a:r>
              <a:rPr lang="en-US" sz="2000" b="1" dirty="0"/>
              <a:t> </a:t>
            </a:r>
            <a:r>
              <a:rPr lang="en-US" sz="2000" dirty="0"/>
              <a:t>[</a:t>
            </a:r>
            <a:r>
              <a:rPr lang="en-US" sz="2000" dirty="0">
                <a:hlinkClick r:id="rId4"/>
              </a:rPr>
              <a:t>link</a:t>
            </a:r>
            <a:r>
              <a:rPr lang="en-US" sz="2000" dirty="0"/>
              <a:t>]</a:t>
            </a:r>
          </a:p>
          <a:p>
            <a:r>
              <a:rPr lang="en-US" sz="2000" b="1" dirty="0" err="1"/>
              <a:t>TopCoder</a:t>
            </a:r>
            <a:r>
              <a:rPr lang="en-US" sz="2000" b="1" dirty="0"/>
              <a:t> </a:t>
            </a:r>
            <a:r>
              <a:rPr lang="en-US" sz="2000" dirty="0"/>
              <a:t>[</a:t>
            </a:r>
            <a:r>
              <a:rPr lang="en-US" sz="2000" dirty="0">
                <a:hlinkClick r:id="rId5"/>
              </a:rPr>
              <a:t>link</a:t>
            </a:r>
            <a:r>
              <a:rPr lang="en-US" sz="2000" dirty="0"/>
              <a:t>]</a:t>
            </a:r>
          </a:p>
          <a:p>
            <a:r>
              <a:rPr lang="en-US" sz="2000" dirty="0"/>
              <a:t>Other Resources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1A60BE-7A57-4A1F-A962-D90C204214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15</a:t>
            </a:fld>
            <a:endParaRPr lang="en-US"/>
          </a:p>
        </p:txBody>
      </p:sp>
      <p:pic>
        <p:nvPicPr>
          <p:cNvPr id="1032" name="Picture 8" descr="Topcoder - YouTube">
            <a:extLst>
              <a:ext uri="{FF2B5EF4-FFF2-40B4-BE49-F238E27FC236}">
                <a16:creationId xmlns:a16="http://schemas.microsoft.com/office/drawing/2014/main" id="{78B79CD1-D6F7-4271-A7E6-F04D4FD6A2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804464" y="3918076"/>
            <a:ext cx="2869755" cy="28697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Kattis, Kattis">
            <a:extLst>
              <a:ext uri="{FF2B5EF4-FFF2-40B4-BE49-F238E27FC236}">
                <a16:creationId xmlns:a16="http://schemas.microsoft.com/office/drawing/2014/main" id="{39D03D9A-8EED-4C9F-B27B-8F09AFED26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339304" y="1645091"/>
            <a:ext cx="2133403" cy="1662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How I Screwed up a HackerRank Test With a Line of Code – Towards AI">
            <a:extLst>
              <a:ext uri="{FF2B5EF4-FFF2-40B4-BE49-F238E27FC236}">
                <a16:creationId xmlns:a16="http://schemas.microsoft.com/office/drawing/2014/main" id="{F163CF46-9152-4895-B851-6AA6112B61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076783" y="3170460"/>
            <a:ext cx="3539616" cy="20175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The LeetCode Effect. It's Monday. The dev standup ends. You… | by C. H.  Afzal | Medium">
            <a:extLst>
              <a:ext uri="{FF2B5EF4-FFF2-40B4-BE49-F238E27FC236}">
                <a16:creationId xmlns:a16="http://schemas.microsoft.com/office/drawing/2014/main" id="{0FF0060F-32C9-4305-8EC9-ED2D5356E9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115218" y="1883330"/>
            <a:ext cx="3409615" cy="1287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31538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C2F88-0C2C-4C43-9E42-4F3615D96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7" y="321734"/>
            <a:ext cx="10905066" cy="1135737"/>
          </a:xfrm>
        </p:spPr>
        <p:txBody>
          <a:bodyPr>
            <a:normAutofit/>
          </a:bodyPr>
          <a:lstStyle/>
          <a:p>
            <a:r>
              <a:rPr lang="en-US" sz="3600" dirty="0"/>
              <a:t>Revise Homework -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FB99-72E9-4774-B912-B4CE2E705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7" y="1782981"/>
            <a:ext cx="10905066" cy="4393982"/>
          </a:xfrm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dirty="0"/>
              <a:t>Problems from Benelux Algorithm Programming Contest (BAPC) preliminaries 2016 -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pPr marL="0" indent="0">
              <a:spcBef>
                <a:spcPts val="0"/>
              </a:spcBef>
              <a:buNone/>
            </a:pPr>
            <a:endParaRPr lang="en-US" dirty="0"/>
          </a:p>
          <a:p>
            <a:pPr marL="0" indent="0">
              <a:spcBef>
                <a:spcPts val="0"/>
              </a:spcBef>
              <a:buNone/>
            </a:pPr>
            <a:r>
              <a:rPr lang="en-US" b="1" dirty="0"/>
              <a:t>Tasks</a:t>
            </a:r>
            <a:r>
              <a:rPr lang="en-US" dirty="0"/>
              <a:t>:</a:t>
            </a:r>
          </a:p>
          <a:p>
            <a:pPr>
              <a:spcBef>
                <a:spcPts val="0"/>
              </a:spcBef>
            </a:pPr>
            <a:r>
              <a:rPr lang="en-US" dirty="0"/>
              <a:t>Focus on tasks that are &lt;= 4.0 or 4.5, and try to solve them.</a:t>
            </a:r>
          </a:p>
          <a:p>
            <a:pPr>
              <a:spcBef>
                <a:spcPts val="0"/>
              </a:spcBef>
            </a:pPr>
            <a:r>
              <a:rPr lang="en-US" dirty="0"/>
              <a:t>Take a look at complex task &gt; 4.5 to be aware what to expect in real competition.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158408-F910-4D18-BEAF-A103E693F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25788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5098-3CE6-6148-BD58-14517C29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BAPC 2016 Pre – Block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E4727-6325-BEC4-D7AB-C382961CA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Game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  <a:endParaRPr lang="en-US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5C4F3-4B76-B2FD-F596-B5ACAF95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09772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5098-3CE6-6148-BD58-14517C29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BAPC 2016 Pre – Block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E4727-6325-BEC4-D7AB-C382961CA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5C4F3-4B76-B2FD-F596-B5ACAF95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4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59514C0-5C24-17DE-7894-1CDE33E17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4864" y="2267960"/>
            <a:ext cx="6895238" cy="34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0427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717F0C77-4F58-1CFF-8DE9-39BB0BFF46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305" y="1544925"/>
            <a:ext cx="9227389" cy="481142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1E35098-3CE6-6148-BD58-14517C29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BAPC 2016 Pre – Block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E4727-6325-BEC4-D7AB-C382961CA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5C4F3-4B76-B2FD-F596-B5ACAF95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6491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5098-3CE6-6148-BD58-14517C29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BAPC 2016 Pre – Block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E4727-6325-BEC4-D7AB-C382961CA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5C4F3-4B76-B2FD-F596-B5ACAF95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D6AE5A4-EFCD-9443-79BE-84ECBF77EB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7905" y="1810818"/>
            <a:ext cx="9676190" cy="43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2757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35098-3CE6-6148-BD58-14517C299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BAPC 2016 Pre – Block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BE4727-6325-BEC4-D7AB-C382961CA7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Block Game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  <a:endParaRPr lang="en-US" dirty="0">
              <a:highlight>
                <a:srgbClr val="FFFF00"/>
              </a:highlight>
            </a:endParaRPr>
          </a:p>
          <a:p>
            <a:r>
              <a:rPr lang="en-US" dirty="0"/>
              <a:t>Solution: </a:t>
            </a:r>
            <a:r>
              <a:rPr lang="en-US" dirty="0">
                <a:hlinkClick r:id="rId3"/>
              </a:rPr>
              <a:t>Link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05C4F3-4B76-B2FD-F596-B5ACAF9528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45591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8DBA-7C9B-6B8A-A2E0-A219EF88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BAPC 2016 - Completing the Square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FB4A7-D9E4-6E70-E0A3-93AA3B730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Completing the Square (</a:t>
            </a:r>
            <a:r>
              <a:rPr lang="en-US" dirty="0">
                <a:hlinkClick r:id="rId2"/>
              </a:rPr>
              <a:t>Link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694C6-E472-D87C-55F4-D968C94C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5899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6C8DBA-7C9B-6B8A-A2E0-A219EF8889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BAPC 2016 - Completing the Square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DFB4A7-D9E4-6E70-E0A3-93AA3B730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5694C6-E472-D87C-55F4-D968C94C3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46BC28-CAC6-49BA-A3B0-E6FBF40DED21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9F99D8F-1958-14E0-1D4F-148C08E7AA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809" y="2337682"/>
            <a:ext cx="9352381" cy="3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43327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3453</TotalTime>
  <Words>238</Words>
  <Application>Microsoft Office PowerPoint</Application>
  <PresentationFormat>Widescreen</PresentationFormat>
  <Paragraphs>59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Competitive Programming</vt:lpstr>
      <vt:lpstr>Revise Homework - Overview</vt:lpstr>
      <vt:lpstr>BAPC 2016 Pre – Block Game</vt:lpstr>
      <vt:lpstr>BAPC 2016 Pre – Block Game</vt:lpstr>
      <vt:lpstr>BAPC 2016 Pre – Block Game</vt:lpstr>
      <vt:lpstr>BAPC 2016 Pre – Block Game</vt:lpstr>
      <vt:lpstr>BAPC 2016 Pre – Block Game</vt:lpstr>
      <vt:lpstr>BAPC 2016 - Completing the Square</vt:lpstr>
      <vt:lpstr>BAPC 2016 - Completing the Square</vt:lpstr>
      <vt:lpstr>BAPC 2016 - Completing the Square</vt:lpstr>
      <vt:lpstr>BAPC 2016 - Completing the Square</vt:lpstr>
      <vt:lpstr>BAPC 2016 - Completing the Square</vt:lpstr>
      <vt:lpstr>BAPC 2016 - Completing the Square</vt:lpstr>
      <vt:lpstr>Homework</vt:lpstr>
      <vt:lpstr>Where to Practice</vt:lpstr>
    </vt:vector>
  </TitlesOfParts>
  <Company>Thermo Fisher Scientific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Programming</dc:title>
  <dc:creator>Novikov, Andrei</dc:creator>
  <cp:lastModifiedBy>Novikov, Andrei</cp:lastModifiedBy>
  <cp:revision>98</cp:revision>
  <dcterms:created xsi:type="dcterms:W3CDTF">2022-07-18T08:43:06Z</dcterms:created>
  <dcterms:modified xsi:type="dcterms:W3CDTF">2024-10-23T13:45:52Z</dcterms:modified>
</cp:coreProperties>
</file>