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7772400" cy="100584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2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noviko/sandbox/blob/master/book-cp3/UVa%2011101%20-%20Mall%20Mania.cpp" TargetMode="External"/><Relationship Id="rId2" Type="http://schemas.openxmlformats.org/officeDocument/2006/relationships/hyperlink" Target="https://onlinejudge.org/index.php?option=onlinejudge&amp;Itemid=8&amp;page=show_problem&amp;problem=2042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judge.org/index.php?option=onlinejudge&amp;Itemid=8&amp;page=show_problem&amp;problem=870" TargetMode="External"/><Relationship Id="rId2" Type="http://schemas.openxmlformats.org/officeDocument/2006/relationships/hyperlink" Target="https://onlinejudge.org/index.php?option=onlinejudge&amp;Itemid=8&amp;page=show_problem&amp;problem=2352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hackerrank.com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leetcode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hyperlink" Target="https://www.topcoder.com/thrive/tracks?track=Competitive%20Programming" TargetMode="External"/><Relationship Id="rId4" Type="http://schemas.openxmlformats.org/officeDocument/2006/relationships/hyperlink" Target="https://open.kattis.com/" TargetMode="External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judge.org/index.php?option=com_onlinejudge&amp;Itemid=8&amp;category=12&amp;page=show_problem&amp;problem=975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noviko/sandbox/blob/master/book-cp3/UVa%2010034%20-%20Freckles.cpp" TargetMode="External"/><Relationship Id="rId2" Type="http://schemas.openxmlformats.org/officeDocument/2006/relationships/hyperlink" Target="https://onlinejudge.org/index.php?option=com_onlinejudge&amp;Itemid=8&amp;category=12&amp;page=show_problem&amp;problem=975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judge.org/index.php?option=onlinejudge&amp;Itemid=8&amp;page=show_problem&amp;problem=2042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204720" y="2353680"/>
            <a:ext cx="5781600" cy="214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80808"/>
                </a:solidFill>
                <a:latin typeface="Calibri Light"/>
              </a:rPr>
              <a:t>Competitive Programming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4328640" y="4519080"/>
            <a:ext cx="3827808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900" b="0" strike="noStrike" spc="-1" dirty="0">
                <a:solidFill>
                  <a:srgbClr val="080808"/>
                </a:solidFill>
                <a:latin typeface="Calibri"/>
              </a:rPr>
              <a:t>09 Dec. 2022</a:t>
            </a:r>
            <a:endParaRPr lang="en-US" sz="1900" b="0" strike="noStrike" spc="-1" dirty="0">
              <a:latin typeface="Arial"/>
            </a:endParaRPr>
          </a:p>
          <a:p>
            <a:pPr marL="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900" b="0" strike="noStrike" spc="-1" dirty="0">
                <a:solidFill>
                  <a:srgbClr val="080808"/>
                </a:solidFill>
                <a:latin typeface="Calibri"/>
              </a:rPr>
              <a:t>Andrei Novikov</a:t>
            </a:r>
            <a:endParaRPr lang="en-US" sz="19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4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Practice – Challenge #2 – Approach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 </a:t>
            </a:r>
          </a:p>
        </p:txBody>
      </p:sp>
      <p:sp>
        <p:nvSpPr>
          <p:cNvPr id="109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7851CF6-FB35-44A3-A89D-435379BB4FE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0" name="Freeform: Shape 109"/>
          <p:cNvSpPr/>
          <p:nvPr/>
        </p:nvSpPr>
        <p:spPr>
          <a:xfrm>
            <a:off x="5715000" y="3200400"/>
            <a:ext cx="914040" cy="685440"/>
          </a:xfrm>
          <a:custGeom>
            <a:avLst/>
            <a:gdLst/>
            <a:ahLst/>
            <a:cxnLst/>
            <a:rect l="l" t="t" r="r" b="b"/>
            <a:pathLst>
              <a:path w="2542" h="1907">
                <a:moveTo>
                  <a:pt x="0" y="476"/>
                </a:moveTo>
                <a:lnTo>
                  <a:pt x="1905" y="476"/>
                </a:lnTo>
                <a:lnTo>
                  <a:pt x="1905" y="0"/>
                </a:lnTo>
                <a:lnTo>
                  <a:pt x="2541" y="953"/>
                </a:lnTo>
                <a:lnTo>
                  <a:pt x="1905" y="1906"/>
                </a:lnTo>
                <a:lnTo>
                  <a:pt x="1905" y="1429"/>
                </a:lnTo>
                <a:lnTo>
                  <a:pt x="0" y="1429"/>
                </a:lnTo>
                <a:lnTo>
                  <a:pt x="0" y="476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LID4096"/>
          </a:p>
        </p:txBody>
      </p:sp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1548000" y="1894680"/>
            <a:ext cx="9161280" cy="3126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Practice – Challenge #2 – Approach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Consider input points as nodes.</a:t>
            </a:r>
            <a:endParaRPr lang="en-US" sz="28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Consider roads as edges defined by Manhattan metric.</a:t>
            </a:r>
            <a:endParaRPr lang="en-US" sz="28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Add to the queue nodes from the mall #1.</a:t>
            </a:r>
            <a:endParaRPr lang="en-US" sz="28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Run BFS until nodes from the mall #2 are not reached.</a:t>
            </a:r>
            <a:endParaRPr lang="en-US" sz="2800" b="0" strike="noStrike" spc="-1" dirty="0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As a node visited marker, use the amount of steps that was performed to calculate min distance from mall #1 to mall #2.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7792078-8FB1-4BB6-96A2-61AAFB8BEFB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Practice – Challenge #2 – Approach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541E95E-4954-4B6F-81E8-DD8DAEA034D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7" name="Freeform: Shape 116"/>
          <p:cNvSpPr/>
          <p:nvPr/>
        </p:nvSpPr>
        <p:spPr>
          <a:xfrm>
            <a:off x="5715000" y="3429000"/>
            <a:ext cx="914040" cy="685440"/>
          </a:xfrm>
          <a:custGeom>
            <a:avLst/>
            <a:gdLst/>
            <a:ahLst/>
            <a:cxnLst/>
            <a:rect l="l" t="t" r="r" b="b"/>
            <a:pathLst>
              <a:path w="2542" h="1907">
                <a:moveTo>
                  <a:pt x="0" y="476"/>
                </a:moveTo>
                <a:lnTo>
                  <a:pt x="1905" y="476"/>
                </a:lnTo>
                <a:lnTo>
                  <a:pt x="1905" y="0"/>
                </a:lnTo>
                <a:lnTo>
                  <a:pt x="2541" y="953"/>
                </a:lnTo>
                <a:lnTo>
                  <a:pt x="1905" y="1906"/>
                </a:lnTo>
                <a:lnTo>
                  <a:pt x="1905" y="1429"/>
                </a:lnTo>
                <a:lnTo>
                  <a:pt x="0" y="1429"/>
                </a:lnTo>
                <a:lnTo>
                  <a:pt x="0" y="476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LID4096"/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2279520" y="2514600"/>
            <a:ext cx="7698240" cy="2577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UVa 11101 – Mall Mania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Implement the solution.</a:t>
            </a:r>
          </a:p>
        </p:txBody>
      </p:sp>
      <p:sp>
        <p:nvSpPr>
          <p:cNvPr id="121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0BF3FCC-AD44-4122-AEF9-B530053A6E9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6765480" y="1689840"/>
            <a:ext cx="4435560" cy="433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UVa 11101 – Mall Mania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Topic: Shortest Path in Unweighted Graph.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Source: Competitive Programming 3.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UVa 11101 – Mall Mania – </a:t>
            </a: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Link to the Task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Solution – </a:t>
            </a: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Link to the Solution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55098E9-DCCD-4C04-9E09-82594B3FE20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Hometask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Resource: Competitive Programming 3</a:t>
            </a:r>
            <a:endParaRPr lang="en-US" sz="2800" b="0" strike="noStrike" spc="-1" dirty="0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Theory:</a:t>
            </a:r>
            <a:endParaRPr lang="en-US" sz="2800" b="0" strike="noStrike" spc="-1" dirty="0"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4.4.3 SSSP on Weighted Graph</a:t>
            </a:r>
            <a:endParaRPr lang="en-US" sz="2800" b="0" strike="noStrike" spc="-1" dirty="0"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4.4.4 SSSP on Graph with Negative Weight Cycle</a:t>
            </a:r>
            <a:endParaRPr lang="en-US" sz="2800" b="0" strike="noStrike" spc="-1" dirty="0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Practice:</a:t>
            </a:r>
            <a:endParaRPr lang="en-US" sz="2800" b="0" strike="noStrike" spc="-1" dirty="0"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Microsoft YaHei"/>
                <a:hlinkClick r:id="rId2"/>
              </a:rPr>
              <a:t>UVa 11367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– Full Tank?</a:t>
            </a:r>
            <a:endParaRPr lang="en-US" sz="2800" b="0" strike="noStrike" spc="-1" dirty="0"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Microsoft YaHei"/>
                <a:hlinkClick r:id="rId3"/>
              </a:rPr>
              <a:t>UVa 00929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– Number Maze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8A69A99-5E9C-4448-A428-5A6CF4C8B1C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4969800" cy="1134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Where to Practice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43320" y="1783080"/>
            <a:ext cx="4969800" cy="4393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LeetCode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alibri"/>
                <a:hlinkClick r:id="rId2"/>
              </a:rPr>
              <a:t>link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]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HackerRank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alibri"/>
                <a:hlinkClick r:id="rId3"/>
              </a:rPr>
              <a:t>link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]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Kattis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alibri"/>
                <a:hlinkClick r:id="rId4"/>
              </a:rPr>
              <a:t>link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]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TopCoder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alibri"/>
                <a:hlinkClick r:id="rId5"/>
              </a:rPr>
              <a:t>link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]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Other Resources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A61F040-7050-43C1-9A25-C1ECD4071A8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32" name="Picture 8" descr="Topcoder - YouTube"/>
          <p:cNvPicPr/>
          <p:nvPr/>
        </p:nvPicPr>
        <p:blipFill>
          <a:blip r:embed="rId6"/>
          <a:stretch/>
        </p:blipFill>
        <p:spPr>
          <a:xfrm>
            <a:off x="7804440" y="3918240"/>
            <a:ext cx="2868840" cy="286884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2" descr="Kattis, Kattis"/>
          <p:cNvPicPr/>
          <p:nvPr/>
        </p:nvPicPr>
        <p:blipFill>
          <a:blip r:embed="rId7"/>
          <a:stretch/>
        </p:blipFill>
        <p:spPr>
          <a:xfrm>
            <a:off x="4339440" y="1645200"/>
            <a:ext cx="2132280" cy="1661400"/>
          </a:xfrm>
          <a:prstGeom prst="rect">
            <a:avLst/>
          </a:prstGeom>
          <a:ln w="0">
            <a:noFill/>
          </a:ln>
        </p:spPr>
      </p:pic>
      <p:pic>
        <p:nvPicPr>
          <p:cNvPr id="134" name="Picture 6" descr="How I Screwed up a HackerRank Test With a Line of Code – Towards AI"/>
          <p:cNvPicPr/>
          <p:nvPr/>
        </p:nvPicPr>
        <p:blipFill>
          <a:blip r:embed="rId8"/>
          <a:stretch/>
        </p:blipFill>
        <p:spPr>
          <a:xfrm>
            <a:off x="5076720" y="3170520"/>
            <a:ext cx="3538440" cy="2016360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4" descr="The LeetCode Effect. It's Monday. The dev standup ends. You… | by C. H.  Afzal | Medium"/>
          <p:cNvPicPr/>
          <p:nvPr/>
        </p:nvPicPr>
        <p:blipFill>
          <a:blip r:embed="rId9"/>
          <a:stretch/>
        </p:blipFill>
        <p:spPr>
          <a:xfrm>
            <a:off x="7115040" y="1883160"/>
            <a:ext cx="3408480" cy="1285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Practice – Challenge #1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Resource: Competitive Programming 3</a:t>
            </a:r>
            <a:endParaRPr lang="en-US" sz="28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10034 Freckles – </a:t>
            </a:r>
            <a:r>
              <a:rPr lang="en-US" sz="24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Link to the Task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Practice – Challenge #1 – Approach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Consider input points as nodes.</a:t>
            </a:r>
            <a:endParaRPr lang="en-US" sz="28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Apply Euclidean metric to find weight of each edge.</a:t>
            </a:r>
            <a:endParaRPr lang="en-US" sz="28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Calculate minimum distance during creating MST.</a:t>
            </a:r>
            <a:endParaRPr lang="en-US" sz="28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Use Disjoint Sets to produce optimal solution.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6D7937C-0D22-46C5-A3D5-3705DFB9B83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2971800" y="4111560"/>
            <a:ext cx="4257720" cy="2060280"/>
          </a:xfrm>
          <a:prstGeom prst="rect">
            <a:avLst/>
          </a:prstGeom>
          <a:ln w="0">
            <a:noFill/>
          </a:ln>
        </p:spPr>
      </p:pic>
      <p:sp>
        <p:nvSpPr>
          <p:cNvPr id="85" name="Rectangle 84"/>
          <p:cNvSpPr/>
          <p:nvPr/>
        </p:nvSpPr>
        <p:spPr>
          <a:xfrm>
            <a:off x="7238520" y="4343400"/>
            <a:ext cx="2971080" cy="456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MST + Disjoint Sets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Practice – Challenge #1 – Coding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Implement the Solution.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17840E6-A5D0-458B-84BD-CB1575FB2FE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89" name="Picture 88"/>
          <p:cNvPicPr/>
          <p:nvPr/>
        </p:nvPicPr>
        <p:blipFill>
          <a:blip r:embed="rId2"/>
          <a:stretch/>
        </p:blipFill>
        <p:spPr>
          <a:xfrm>
            <a:off x="6765480" y="1690200"/>
            <a:ext cx="4435560" cy="433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Practice – Challenge #1 – Solution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Resource: Competitive Programming 3</a:t>
            </a:r>
            <a:endParaRPr lang="en-US" sz="28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10034 Freckles – </a:t>
            </a: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Link to the Task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US" sz="28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Solution – </a:t>
            </a: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Link to the Solution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US" sz="28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Approach: MST + Disjoint Sets.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5BFCDDF-3783-48EF-9A43-3233EE0273A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Single – Source Shortest Path, SSSP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task is to find the shortest distance to all nodes in the graph from the specific one.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BFS – is acceptable only if graph is unweighted.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What to do if graph is weighted?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8E52D4F-9FFD-43DC-B8D0-04A471C20CF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Single – Source Shortest Path, SSSP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task is to find the shortest distance to all nodes in the graph from the specific one.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If graph unweighted, we can use BFS for to do that.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4AFA20F-F575-4511-8B7E-F21BE094AB6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286000" y="3886200"/>
            <a:ext cx="7771680" cy="456480"/>
          </a:xfrm>
          <a:prstGeom prst="rect">
            <a:avLst/>
          </a:prstGeom>
          <a:solidFill>
            <a:srgbClr val="FFE994"/>
          </a:solidFill>
          <a:ln w="0">
            <a:solidFill>
              <a:srgbClr val="FFB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Usually such tasks are very strongly masked under a creative description.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Single – Source Shortest Path, SSSP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It is time to turn page in our book. And now we are on the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chapter 4.4 – Competitive Programming 3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789513A-69DC-4BCB-A705-E46768C39EC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2"/>
          <a:stretch/>
        </p:blipFill>
        <p:spPr>
          <a:xfrm>
            <a:off x="6172200" y="2743200"/>
            <a:ext cx="4417200" cy="2932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Single – Source Shortest Path, SSSP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Topic: Shortest Path in Unweighted Graph.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Source: Competitive Programming 3.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UVa 11101 – Mall Mania – </a:t>
            </a: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Link to the Task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E038BC3-14C7-49AB-B6FB-EDE6D878907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3151</TotalTime>
  <Words>474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Competitive Programming</vt:lpstr>
      <vt:lpstr>Practice – Challenge #1</vt:lpstr>
      <vt:lpstr>Practice – Challenge #1 – Approach </vt:lpstr>
      <vt:lpstr>Practice – Challenge #1 – Coding </vt:lpstr>
      <vt:lpstr>Practice – Challenge #1 – Solution</vt:lpstr>
      <vt:lpstr>Single – Source Shortest Path, SSSP</vt:lpstr>
      <vt:lpstr>Single – Source Shortest Path, SSSP</vt:lpstr>
      <vt:lpstr>Single – Source Shortest Path, SSSP</vt:lpstr>
      <vt:lpstr>Single – Source Shortest Path, SSSP</vt:lpstr>
      <vt:lpstr>Practice – Challenge #2 – Approach </vt:lpstr>
      <vt:lpstr>Practice – Challenge #2 – Approach </vt:lpstr>
      <vt:lpstr>Practice – Challenge #2 – Approach </vt:lpstr>
      <vt:lpstr>UVa 11101 – Mall Mania</vt:lpstr>
      <vt:lpstr>UVa 11101 – Mall Mania</vt:lpstr>
      <vt:lpstr>Hometask</vt:lpstr>
      <vt:lpstr>Where to Practice</vt:lpstr>
    </vt:vector>
  </TitlesOfParts>
  <Company>Thermo Fisher Scientific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subject/>
  <dc:creator>Novikov, Andrei</dc:creator>
  <dc:description/>
  <cp:lastModifiedBy>Novikov, Andrei</cp:lastModifiedBy>
  <cp:revision>102</cp:revision>
  <dcterms:created xsi:type="dcterms:W3CDTF">2022-07-18T08:43:06Z</dcterms:created>
  <dcterms:modified xsi:type="dcterms:W3CDTF">2024-10-23T13:46:14Z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19</vt:i4>
  </property>
</Properties>
</file>