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91" r:id="rId4"/>
    <p:sldId id="292" r:id="rId5"/>
    <p:sldId id="293" r:id="rId6"/>
    <p:sldId id="272" r:id="rId7"/>
    <p:sldId id="274" r:id="rId8"/>
    <p:sldId id="279" r:id="rId9"/>
    <p:sldId id="290" r:id="rId10"/>
    <p:sldId id="270" r:id="rId11"/>
    <p:sldId id="271" r:id="rId12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FB30-C6AD-443C-9DCB-01BB511413C4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7A0F-3D95-4489-B4EF-186214A659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5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49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0986%20-%20Sending%20Email.cpp" TargetMode="External"/><Relationship Id="rId2" Type="http://schemas.openxmlformats.org/officeDocument/2006/relationships/hyperlink" Target="https://onlinejudge.org/external/109/10986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1112%20-%20Mice%20and%20Maze.cpp" TargetMode="External"/><Relationship Id="rId2" Type="http://schemas.openxmlformats.org/officeDocument/2006/relationships/hyperlink" Target="https://onlinejudge.org/external/11/1112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external/103/10305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hyperlink" Target="https://github.com/annoviko/sandbox/blob/master/book-cp3/UVa%2010305%20-%20Ordering%20Tasks.cp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exicographically-smallest-equivalent-string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etcode.com/problems/lexicographically-smallest-equivalent-string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leetcode/1061%20-%20Lexicographically%20Smallest%20Equivalent%20String.cpp" TargetMode="External"/><Relationship Id="rId2" Type="http://schemas.openxmlformats.org/officeDocument/2006/relationships/hyperlink" Target="https://leetcode.com/problems/lexicographically-smallest-equivalent-string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20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Jan.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10986 – Sending email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r>
              <a:rPr lang="en-US" sz="2400" spc="-1" dirty="0">
                <a:latin typeface="Arial"/>
              </a:rPr>
              <a:t>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Approach: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Dijkstra algorithm.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Complexity: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Algorithm: O(N^2).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Memory: O(N).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Solution – </a:t>
            </a:r>
            <a:r>
              <a:rPr lang="en-US" sz="2000" spc="-1" dirty="0">
                <a:latin typeface="Arial"/>
                <a:hlinkClick r:id="rId3"/>
              </a:rPr>
              <a:t>The Code of the 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73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01112 – Mice and Maze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r>
              <a:rPr lang="en-US" sz="2400" spc="-1" dirty="0">
                <a:latin typeface="Arial"/>
              </a:rPr>
              <a:t>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Approach: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Invert connections between nodes during reading the input graph.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Run Dijkstra algorithm from the destination.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Count mice (cost nodes) that are &lt;= time limit.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Complexity: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Algorithm: O(N^2).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Memory: O(N).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Solution – </a:t>
            </a:r>
            <a:r>
              <a:rPr lang="en-US" sz="2000" spc="-1" dirty="0">
                <a:latin typeface="Arial"/>
                <a:hlinkClick r:id="rId3"/>
              </a:rPr>
              <a:t>The Code of the 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118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10305 - Ordering Tasks – </a:t>
            </a:r>
            <a:r>
              <a:rPr lang="en-US" sz="2400" spc="-1" dirty="0">
                <a:latin typeface="Arial"/>
                <a:hlinkClick r:id="rId3"/>
              </a:rPr>
              <a:t>Link to the Task</a:t>
            </a:r>
            <a:r>
              <a:rPr lang="en-US" sz="2400" spc="-1" dirty="0">
                <a:latin typeface="Arial"/>
              </a:rPr>
              <a:t>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Approach: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Topological sort based on queue without priorities.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Complexity: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Algorithm: O(V+E).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latin typeface="Arial"/>
              </a:rPr>
              <a:t>Memory: O(V+E).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latin typeface="Arial"/>
              </a:rPr>
              <a:t>Solution – </a:t>
            </a:r>
            <a:r>
              <a:rPr lang="en-US" sz="2000" spc="-1" dirty="0">
                <a:latin typeface="Arial"/>
                <a:hlinkClick r:id="rId4"/>
              </a:rPr>
              <a:t>The Code of the Solution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A picture containing wire&#10;&#10;Description automatically generated">
            <a:extLst>
              <a:ext uri="{FF2B5EF4-FFF2-40B4-BE49-F238E27FC236}">
                <a16:creationId xmlns:a16="http://schemas.microsoft.com/office/drawing/2014/main" id="{CCC9F520-AE13-AE1B-921F-151689A6B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19" y="1369695"/>
            <a:ext cx="2686050" cy="421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6FC8D-96CA-D2CA-9D0A-D0A84BAB1690}"/>
              </a:ext>
            </a:extLst>
          </p:cNvPr>
          <p:cNvSpPr txBox="1"/>
          <p:nvPr/>
        </p:nvSpPr>
        <p:spPr>
          <a:xfrm>
            <a:off x="8108823" y="5670105"/>
            <a:ext cx="30203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of Topological Sort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904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1061 Lexicographically Smallest Equivalent String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71C4D-607E-0970-CD79-8BA80A6F4A3E}"/>
              </a:ext>
            </a:extLst>
          </p:cNvPr>
          <p:cNvSpPr txBox="1"/>
          <p:nvPr/>
        </p:nvSpPr>
        <p:spPr>
          <a:xfrm>
            <a:off x="1002974" y="3759596"/>
            <a:ext cx="30203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"</a:t>
            </a:r>
            <a:r>
              <a:rPr lang="en-US" dirty="0" err="1"/>
              <a:t>makkek</a:t>
            </a:r>
            <a:r>
              <a:rPr lang="en-US" dirty="0"/>
              <a:t>"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0511B-F4B6-2E2D-0A12-D30FBDBD390C}"/>
              </a:ext>
            </a:extLst>
          </p:cNvPr>
          <p:cNvSpPr txBox="1"/>
          <p:nvPr/>
        </p:nvSpPr>
        <p:spPr>
          <a:xfrm>
            <a:off x="1002974" y="3334694"/>
            <a:ext cx="56967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Input: s1 = "parker", s2 = "</a:t>
            </a:r>
            <a:r>
              <a:rPr lang="en-US" dirty="0" err="1"/>
              <a:t>morris</a:t>
            </a:r>
            <a:r>
              <a:rPr lang="en-US" dirty="0"/>
              <a:t>", </a:t>
            </a:r>
            <a:r>
              <a:rPr lang="en-US" dirty="0" err="1"/>
              <a:t>baseStr</a:t>
            </a:r>
            <a:r>
              <a:rPr lang="en-US" dirty="0"/>
              <a:t> = "parser"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6D738-9C04-24A3-841D-237D61FE5181}"/>
              </a:ext>
            </a:extLst>
          </p:cNvPr>
          <p:cNvSpPr txBox="1"/>
          <p:nvPr/>
        </p:nvSpPr>
        <p:spPr>
          <a:xfrm>
            <a:off x="1002974" y="4583404"/>
            <a:ext cx="569671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Input: s1 = "hello", s2 = "world", </a:t>
            </a:r>
            <a:r>
              <a:rPr lang="en-US" dirty="0" err="1"/>
              <a:t>baseStr</a:t>
            </a:r>
            <a:r>
              <a:rPr lang="en-US" dirty="0"/>
              <a:t> = "hold"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705C9-41A8-B315-6D55-51B5563758D5}"/>
              </a:ext>
            </a:extLst>
          </p:cNvPr>
          <p:cNvSpPr txBox="1"/>
          <p:nvPr/>
        </p:nvSpPr>
        <p:spPr>
          <a:xfrm>
            <a:off x="1002974" y="5009628"/>
            <a:ext cx="30203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Output: "</a:t>
            </a:r>
            <a:r>
              <a:rPr lang="en-US" dirty="0" err="1"/>
              <a:t>hdld</a:t>
            </a:r>
            <a:r>
              <a:rPr lang="en-US" dirty="0"/>
              <a:t>"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79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– Think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Read the task (</a:t>
            </a:r>
            <a:r>
              <a:rPr lang="en-US" sz="3200" b="0" strike="noStrike" spc="-1" dirty="0">
                <a:latin typeface="Arial"/>
                <a:hlinkClick r:id="rId2"/>
              </a:rPr>
              <a:t>link</a:t>
            </a:r>
            <a:r>
              <a:rPr lang="en-US" sz="3200" b="0" strike="noStrike" spc="-1" dirty="0">
                <a:latin typeface="Arial"/>
              </a:rPr>
              <a:t>) and think about possible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79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– Think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Implement the solution for the task.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0279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1061 Lexicographically Smallest Equivalent String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Solution: Disjoint sets.</a:t>
            </a:r>
          </a:p>
          <a:p>
            <a:pPr lvl="2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Algorithm: O(N).</a:t>
            </a:r>
          </a:p>
          <a:p>
            <a:pPr lvl="2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Memory: O(N).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Solution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Link to the Code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716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Hometask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Competitive Programming 3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Practice: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Microsoft YaHei"/>
              </a:rPr>
              <a:t>UVa 10765 – Doves and Bombs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Theory: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Microsoft YaHei"/>
              </a:rPr>
              <a:t>4.4.4. SSSP on Graph with Negative Weight Cycle.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Calibri"/>
              <a:ea typeface="Microsoft YaHe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A69A99-5E9C-4448-A428-5A6CF4C8B1C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</TotalTime>
  <Words>366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Homework Revise</vt:lpstr>
      <vt:lpstr>Homework Revise</vt:lpstr>
      <vt:lpstr>Homework Revise</vt:lpstr>
      <vt:lpstr>Practice – Challenge #1</vt:lpstr>
      <vt:lpstr>Practice – Challenge #1 – Think </vt:lpstr>
      <vt:lpstr>Practice – Challenge #1 – Think </vt:lpstr>
      <vt:lpstr>Practice – Challenge #1</vt:lpstr>
      <vt:lpstr>Hometask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141</cp:revision>
  <dcterms:created xsi:type="dcterms:W3CDTF">2022-07-18T08:43:06Z</dcterms:created>
  <dcterms:modified xsi:type="dcterms:W3CDTF">2024-10-23T13:49:23Z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