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91" r:id="rId4"/>
    <p:sldId id="294" r:id="rId5"/>
    <p:sldId id="295" r:id="rId6"/>
    <p:sldId id="296" r:id="rId7"/>
    <p:sldId id="297" r:id="rId8"/>
    <p:sldId id="298" r:id="rId9"/>
    <p:sldId id="300" r:id="rId10"/>
    <p:sldId id="299" r:id="rId11"/>
    <p:sldId id="301" r:id="rId12"/>
    <p:sldId id="302" r:id="rId13"/>
    <p:sldId id="303" r:id="rId14"/>
    <p:sldId id="274" r:id="rId15"/>
    <p:sldId id="304" r:id="rId16"/>
    <p:sldId id="271" r:id="rId17"/>
  </p:sldIdLst>
  <p:sldSz cx="12192000" cy="6858000"/>
  <p:notesSz cx="7772400" cy="100584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0:24:20.8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9327 27 24575,'-1932'0'0,"1913"1"0,1 1 0,-36 8 0,34-5 0,0-2 0,-26 2 0,23-4 0,0-1 0,0 1 0,-44 9 0,58-8 0,1 0 0,-1 1 0,1 1 0,0 0 0,0 0 0,0 0 0,1 1 0,-1 0 0,1 0 0,0 1 0,-6 7 0,6-5 0,0 0 0,1 1 0,0 0 0,0 0 0,1 0 0,1 1 0,-5 10 0,-14 28 0,8-23 0,4-8 0,1 1 0,1-1 0,1 2 0,-7 20 0,-35 84 0,24-72 0,21-44 0,0 1 0,1 0 0,-1 0 0,-4 15 0,-2 13 0,-1 0 0,-28 56 0,21-53 0,-19 54 0,13-28 0,5-21 0,3 1 0,2 0 0,-19 92 0,26-90 0,-19 57 0,17-71 0,1 0 0,1 1 0,2 0 0,-1 37 0,5-37 0,-9 43 0,6-44 0,-3 52 0,6-61 0,0 0 0,-9 34 0,2-12 0,6-35 0,0 0 0,-1 0 0,0 0 0,-9 16 0,-10 30 0,20-43 0,-1-2 0,-1 1 0,0 0 0,-1-1 0,0 0 0,-1 0 0,0-1 0,-1 1 0,0-2 0,-1 1 0,-15 14 0,-10 14 0,30-32 0,0-1 0,-1 0 0,0-1 0,0 1 0,-1-1 0,1 0 0,-1 0 0,-13 7 0,-62 41 0,67-41 0,-2-1 0,1-1 0,-1 0 0,-1-1 0,-26 10 0,28-13 0,0 0 0,1 1 0,-17 12 0,17-11 0,0 0 0,-30 12 0,33-16 0,-19 5 0,1 2 0,-50 26 0,63-29 0,0-1 0,-1-1 0,0 0 0,-25 4 0,-23 8 0,0-3 0,52-14 0,1 2 0,-1 0 0,1 0 0,-19 8 0,0 1 0,-1-1 0,0-2 0,-1-2 0,-39 5 0,-59 9 0,85-15 0,0-1 0,0-2 0,-84-6 0,27 1 0,-837 2 0,911 1 0,-57 11 0,56-7 0,-54 4 0,-64-12 0,-110 5 0,81 24 0,109-15 0,44-6 0,-1-1 0,-36 1 0,-111-8 0,-140 6 0,228 9 0,52-7 0,-55 3 0,65-8 0,0 1 0,-1 2 0,1 0 0,0 1 0,0 0 0,-38 16 0,42-15 0,1-1 0,-1 0 0,0-1 0,0-1 0,-21 0 0,-56 9 0,-52 19 0,-51 2 0,180-29 0,-1 1 0,1 1 0,-23 9 0,-41 10 0,10-10 0,-119 39 0,-49 36 0,214-78 0,0 2 0,-35 23 0,25-14 0,11-5 0,0 1 0,2 1 0,0 1 0,1 1 0,1 2 0,-31 41 0,-41 44 0,82-93 0,0 0 0,2 1 0,0 1 0,0-1 0,2 1 0,-11 34 0,5-15 0,3-3 0,1 1 0,-7 63 0,13-77 0,-3 49 0,2 0 0,7 73 0,0-21 0,-5-40 0,4 91 0,23-44 0,-22-116 0,1 0 0,0-1 0,1 1 0,0-1 0,0 0 0,2-1 0,-1 1 0,15 16 0,10 18 0,-18-29 0,0-2 0,1 0 0,1 0 0,0-1 0,1-1 0,0-1 0,20 12 0,99 49 0,-21-12 0,-106-56 0,1 0 0,0 0 0,0-1 0,0 0 0,10 1 0,-12-3 0,-1 0 0,1 1 0,0 0 0,-1 0 0,0 0 0,1 1 0,-1 0 0,0 0 0,0 1 0,-1 0 0,8 5 0,-6-2 0,0-1 0,0 0 0,1-1 0,0 1 0,0-2 0,1 1 0,0-1 0,14 5 0,77 15 0,-24-6 0,-30 2 0,-39-16 0,0 0 0,1-1 0,-1 1 0,1-2 0,0 1 0,10 1 0,259 48 0,-242-44 0,62 21 0,-71-20 0,0-1 0,0-1 0,1-1 0,41 4 0,-19-9 0,-21 0 0,1 0 0,53 11 0,-1 3 0,125 6 0,-198-20 0,83 10 0,-51-5 0,57 1 0,-62-5 0,55 9 0,-55-5 0,58 1 0,1356-8 0,-1423-1 0,0 0 0,0-2 0,46-14 0,-46 11 0,0 1 0,0 1 0,49-3 0,-8 9 0,-30 0 0,-1 0 0,1-3 0,0-1 0,40-9 0,-42 6 0,-1 1 0,1 2 0,-1 2 0,58 4 0,-56 0 0,1-2 0,0-2 0,70-10 0,-68 4 0,0 3 0,0 1 0,47 3 0,41-3 0,-56-9 0,-53 8 0,0 0 0,28-1 0,-28 4 0,13 1 0,-1-2 0,53-10 0,-54 7 0,1 2 0,-1 1 0,58 3 0,32-2 0,-50-12 0,-50 9 0,-1 0 0,29-1 0,4 4 0,-6 0 0,88-12 0,-70 6 0,0 1 0,124 7 0,-68 2 0,1507-3 0,-1596 1 0,54 11 0,-53-7 0,52 3 0,-12-9 0,-35-1 0,0 3 0,1 0 0,-1 3 0,38 7 0,-48-6 0,1-1 0,0-1 0,34-2 0,-33-1 0,0 2 0,54 9 0,-52-6 0,1-1 0,-1-2 0,43-1 0,-44-2 0,1 2 0,0 1 0,47 9 0,-35-4 0,1-2 0,-1-1 0,1-3 0,56-5 0,3 1 0,1701 3 0,-1787-1 0,0 0 0,-1-2 0,21-4 0,35-6 0,-54 10 0,1 0 0,0-1 0,-1-1 0,0-1 0,0 0 0,0-1 0,24-15 0,-18 10 0,-7 2 0,-1 0 0,0-1 0,-1-1 0,16-16 0,-9 7 0,7-7 0,40-52 0,15-16 0,-59 68 0,0-1 0,35-59 0,-37 51 0,-15 24 0,0 0 0,2 0 0,16-20 0,-17 23 0,0-1 0,-1-1 0,-1 0 0,0 0 0,0 0 0,6-22 0,17-34 0,-20 47 0,0 0 0,-2-1 0,-1 0 0,0 0 0,-2-1 0,0 1 0,-2-1 0,0-28 0,1 0 0,9-18 0,-7 49 0,-2 1 0,2-26 0,-3-678 0,-5 353 0,4 342 0,-2 0 0,-1 1 0,-11-53 0,8 53 0,1 0 0,2 0 0,1-1 0,2-28 0,0 27 0,-1 0 0,-2 0 0,-6-39 0,-24-145 0,27 186 0,2 0 0,-1-46 0,3 45 0,0 1 0,-10-45 0,6 39 0,1 0 0,2 0 0,1-1 0,4-35 0,-1 22 0,-5-49 0,-9 28 0,7 49 0,2 1 0,-3-29 0,5 8 0,1 9 0,-1 0 0,-2 1 0,-6-32 0,-17-116 0,0 50 0,1-25 0,14 80 0,9 52 0,-1 0 0,-1 1 0,0 0 0,-9-23 0,3 14 0,2-1 0,-9-51 0,-7-28 0,-8-39 0,30 135 0,-15-59 0,-49-136 0,63 200 0,0 0 0,-1 1 0,1-1 0,-2 1 0,1-1 0,0 1 0,-1 1 0,0-1 0,-1 1 0,1-1 0,-1 1 0,0 1 0,0-1 0,-1 1 0,1 1 0,-1-1 0,0 1 0,0 0 0,0 0 0,-14-2 0,-106-20 0,12 2 0,79 14 0,0 2 0,-1 1 0,-45 0 0,-731 7 0,794 0 0,0 1 0,-34 8 0,-33 2 0,10-11 0,31-1 0,-1 2 0,-67 11 0,53-5 0,0-3 0,-1-2 0,-71-7 0,12 2 0,46 4 0,-105 15 0,42 5 0,94-15 0,-1-2 0,0-2 0,0-2 0,-49-4 0,-11 0 0,-46 3-1365,128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0:24:23.9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918 4 24575,'-60'-2'0,"23"0"0,-60 6 0,87-3 0,0 0 0,1 1 0,-1 0 0,1 1 0,0 0 0,0 0 0,0 1 0,0 0 0,1 1 0,-1 0 0,-8 7 0,-12 9 0,-48 28 0,7-6 0,35-21 0,25-17 0,1 0 0,0 1 0,1 0 0,-1 0 0,1 1 0,0 0 0,-8 11 0,-76 77 0,55-48 0,24-32 0,1 1 0,0 0 0,1 0 0,1 1 0,0 1 0,1 0 0,1 0 0,-7 25 0,11-29 0,-1 0 0,0 0 0,-10 16 0,-5 13 0,11-16 0,1 0 0,1 1 0,1-1 0,2 1 0,-1 32 0,5 146 0,3-88 0,-3-106 0,0 0 0,1 0 0,1 0 0,0 0 0,1 0 0,0 0 0,0-1 0,2 1 0,-1-1 0,1 0 0,1-1 0,0 1 0,10 12 0,-7-6 0,1 0 0,12 36 0,-16-37 0,0 0 0,1-1 0,1 0 0,16 24 0,9 20 0,-29-49 0,1 0 0,0 0 0,1 0 0,0-1 0,9 11 0,-3-5 0,-1 0 0,0 1 0,9 17 0,-12-18 0,1 0 0,1 0 0,0-1 0,13 14 0,21 25 0,-36-42 0,0-1 0,1 0 0,-1 0 0,2 0 0,0-1 0,14 10 0,21 10 0,71 35 0,69 0 0,-163-55 0,2 0 0,-1-2 0,1-1 0,0-1 0,44 4 0,126-7 0,-105-3 0,-77-1 0,0 0 0,0 0 0,0-1 0,0 0 0,-1-1 0,1 0 0,-1-1 0,0-1 0,-1 1 0,17-13 0,-10 8 0,-1 0 0,2 1 0,21-7 0,-29 12 0,0-1 0,-1 0 0,0 0 0,11-9 0,18-10 0,-23 15 0,-1 0 0,-1-1 0,1-1 0,16-18 0,-14 14 0,0 1 0,20-14 0,-19 16 0,-1-1 0,19-20 0,-20 19 0,-1 0 0,26-17 0,-30 23 0,-2-1 0,1-1 0,-1 0 0,-1 0 0,0 0 0,0-1 0,-1 0 0,0 0 0,7-22 0,30-110 0,-34 110 0,-3 0 0,-2-1 0,0 0 0,-3 1 0,-4-66 0,0 11 0,3 84 0,0-28 0,0 0 0,-2 0 0,-12-56 0,1 11 0,11 57 0,-1 1 0,-1-1 0,-11-35 0,-42-116 0,26 90 0,22 56 0,0 0 0,-2 1 0,0 0 0,-17-24 0,15 29 0,-1 2 0,-1 0 0,-1 0 0,0 1 0,-1 1 0,-30-20 0,1 7 0,-79-38 0,99 54 0,0 2 0,0 0 0,-2 1 0,1 2 0,-34-5 0,50 9 0,-1 0 0,1 0 0,-1-1 0,-15-9 0,-27-8 0,27 13 0,1 2 0,-1 0 0,0 2 0,-43-1 0,53 4 34,0 0-1,0-2 0,-17-4 1,-35-5-1533,48 11-5327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0:26:29.95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2469 206 24575,'-30'-1'0,"1"-2"0,-38-8 0,35 6 0,-29-2 0,-2 3 0,-97 6 0,41 1 0,-414-3 0,517 1 0,1 1 0,-1 0 0,-19 6 0,-36 4 0,45-8 0,1 0 0,0 1 0,-28 10 0,-45 10 0,45-14 0,-80 28 0,120-34 0,-65 26 0,57-21 0,-1-1 0,-41 12 0,49-16 0,0 1 0,0 0 0,0 1 0,1 0 0,0 1 0,1 1 0,-1 0 0,-16 18 0,0-3 0,-16 25 0,2-1 0,21-27 0,2 1 0,0 1 0,1 1 0,-23 40 0,-31 39 0,59-83 0,2 1 0,0 0 0,1 0 0,1 2 0,1-1 0,0 1 0,-6 32 0,-11 30 0,15-49 0,1 0 0,2 1 0,2 0 0,1 1 0,2-1 0,2 1 0,6 68 0,0-72 0,2 0 0,20 58 0,-6-24 0,-11-33 0,2-2 0,1 1 0,2-2 0,1 0 0,2 0 0,1-2 0,1 0 0,1-2 0,48 50 0,-23-31 0,-28-27 0,1-1 0,0 0 0,1-2 0,1 0 0,1-2 0,30 18 0,120 61 0,-80-58 0,39 19 0,-112-47 0,-1-1 0,1-1 0,0 0 0,1-2 0,27 4 0,-27-6 0,0 2 0,0 0 0,0 1 0,-1 1 0,24 11 0,-30-12 0,0-1 0,1 1 0,-1-2 0,1 0 0,0-1 0,0 0 0,0-1 0,0 0 0,16-3 0,-12 2 0,1 0 0,0 2 0,-1 0 0,24 5 0,-15-1 0,1-1 0,37 2 0,38 6 0,-57-6 0,0-2 0,0-2 0,84-6 0,-27 0 0,812 3 0,-900 1 0,1 1 0,-1 0 0,21 6 0,35 5 0,18 0 0,-61-8 0,-1-1 0,30 0 0,1824-5 0,-1861 0 0,1-1 0,37-9 0,-4 0 0,-24 7 0,0-2 0,-1-2 0,0 0 0,0-2 0,-1-1 0,45-24 0,-34 13 0,-22 13 0,-1 0 0,1-1 0,-2-1 0,20-17 0,-21 15 0,1 2 0,30-19 0,-33 24 0,-1-1 0,0 0 0,-1-1 0,0 0 0,0-1 0,0 0 0,13-17 0,-11 11 0,1 1 0,0 0 0,1 0 0,25-17 0,12-12 0,-2-1 0,-29 28 0,-1-1 0,-1 0 0,-1-2 0,0 0 0,21-33 0,31-41 0,-53 69 0,28-35 0,-31 44 0,-1-1 0,0 0 0,-1 0 0,-1-1 0,11-26 0,-13 16 0,-1-1 0,-1 0 0,-1 1 0,-2-2 0,-1 1 0,-3-55 0,2-17 0,-3-79 0,-5 141 0,-1 0 0,-2 0 0,-19-46 0,-3 14 0,23 53 0,0-1 0,-10-33 0,13 34 0,0 0 0,-1 1 0,-1 0 0,0 0 0,-1 1 0,-1 0 0,-16-18 0,23 28 0,-29-38 0,-1 0 0,-3 3 0,-68-63 0,74 79 0,-15-15 0,-94-60 0,105 82 0,-18-13 0,28 15 0,-1 1 0,-1 1 0,0 2 0,0 0 0,-35-8 0,-5-3 0,27 7 0,0 1 0,-1 3 0,-1 1 0,0 2 0,-64-5 0,80 11 0,0-1 0,0-1 0,-39-12 0,39 9 0,0 1 0,0 1 0,-41-3 0,-392 9 0,440-2 0,-1-1 0,-35-8 0,34 6 0,0 0 0,-26-1 0,-575 3 0,302 4 0,298 0 0,0 0 0,-39 10 0,10-1 0,0-1 0,-28 4 0,47-10 0,0 0 0,-45 14 0,46-10 0,-1-2 0,-49 5 0,62-9 0,0 1 0,0 1 0,0 0 0,-25 11 0,-44 9 0,-65 2 0,140-24 7,0 1-1,0 0 0,1 1 0,-21 9 1,-2 1-1404,18-9-5429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0:26:34.8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1656 255 24575,'-814'0'0,"794"2"0,1 1 0,-1 1 0,1 1 0,0 0 0,0 2 0,0 0 0,-24 14 0,10-6 0,-46 16 0,49-20 0,0 1 0,0 1 0,2 1 0,-52 35 0,46-23 0,17-14 0,1 0 0,0 1 0,0 0 0,2 2 0,-1 0 0,2 0 0,0 1 0,1 1 0,-11 20 0,-54 144 0,69-156 0,1-1 0,1 2 0,1-1 0,2 1 0,-2 40 0,6-39 0,0-6 0,-1 0 0,0 0 0,-2 0 0,0 0 0,-2-1 0,0 1 0,-12 33 0,10-37 0,1 0 0,0 1 0,1-1 0,1 1 0,-1 34 0,3-9 0,7 56 0,-2-69 0,2 1 0,13 36 0,1 10 0,-12-47 0,22 53 0,-18-55 0,15 59 0,-24-68 0,2 0 0,0 0 0,1-1 0,1 1 0,1-2 0,0 1 0,2-1 0,0 0 0,24 30 0,-10-19 0,35 53 0,-5-4 0,-45-67 0,3 7 0,1-1 0,1-1 0,26 23 0,-3-4 0,-31-26 0,1-1 0,0-1 0,1 1 0,0-1 0,14 9 0,3-2 0,-2 0 0,0-1 0,0-1 0,1-1 0,0-1 0,29 6 0,73 11 0,-68-15 0,-32-6 0,1 0 0,40 0 0,-28-5 0,-19-1 0,-1 1 0,0 0 0,0 1 0,1 1 0,-1 1 0,0 1 0,-1 0 0,1 2 0,17 7 0,-15-4 0,-1-1 0,1-2 0,1 0 0,-1-1 0,1 0 0,30 1 0,135-6 0,-87-2 0,-86 1 0,1-1 0,-1 0 0,1-1 0,-1-1 0,0 0 0,14-7 0,-9 4 0,0 1 0,31-6 0,51-13 0,-71 16 0,43-8 0,-46 11 0,0-1 0,-1-2 0,50-23 0,-46 19 0,-17 7 0,0 0 0,-1-1 0,1-1 0,-2 0 0,19-16 0,-24 20 0,0 0 0,0 1 0,0 0 0,0 0 0,0 0 0,1 1 0,8-3 0,33-15 0,116-96 0,-106 70 0,-45 34 0,1 1 0,0 0 0,32-17 0,-26 16 0,0-1 0,-1-1 0,0-1 0,-1 0 0,-1-2 0,0 0 0,-1-1 0,-1 0 0,-1-1 0,-1-1 0,0 0 0,16-37 0,-25 44 0,1-1 0,-1 1 0,-1-1 0,-1 0 0,0 0 0,0-23 0,7-39 0,-2 28 0,-2 0 0,-3 0 0,-4-77 0,-1 22 0,3 57 0,1-1 0,-7-62 0,3 93 0,0-1 0,0 2 0,-2-1 0,0 0 0,0 1 0,-2 0 0,-13-23 0,11 21 0,0-1 0,1 0 0,-11-37 0,13 36 0,0 4 0,0 0 0,-2 1 0,-15-25 0,-13-24 0,28 46 0,0 0 0,-1 1 0,-1 0 0,0 0 0,-14-15 0,13 16 0,0-1 0,1 0 0,-10-21 0,11 20 0,0 1 0,-1-1 0,-17-20 0,-41-42 0,-91-96 0,116 126 0,37 41 0,-1-1 0,0 1 0,0 0 0,-1 1 0,0 0 0,0 0 0,0 1 0,-1 0 0,-10-5 0,9 5 0,1 0 0,-1 0 0,-14-14 0,-26-17 0,30 28 0,-1 0 0,1 1 0,-2 1 0,1 1 0,-1 1 0,-39-4 0,-137 3 0,159 6 0,21 2 0,-1 0 0,1 1 0,-1 1 0,1 1 0,-21 8 0,-34 9 0,59-18 0,0 1 0,0 0 0,1 1 0,-15 9 0,13-7 0,0-1 0,0 0 0,-17 4 0,4-3 0,0 1 0,1 1 0,0 1 0,1 1 0,-33 22 0,0 0-31,41-25-191,0 1-1,1 1 1,1 1 0,-1 0-1,-20 22 1,27-22-6604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0:26:40.6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105 154 24575,'0'2999'0,"-2"-2970"0,-1 0 0,-9 37 0,3-13 0,-2 2 0,6-34 0,1 0 0,-2 34 0,4-20 0,-9 41 0,6-43 0,-3 53 0,10 5 0,-4 71 0,-10-94 0,8-49 0,0 1 0,0 25 0,1 17 0,4-1 0,2 0 0,11 61 0,-7-80 0,-4-22 0,1-1 0,0 1 0,2-1 0,11 29 0,-3-13 0,-2 2 0,14 66 0,-16-57 0,-8-39 0,1 9 0,0 0 0,2 0 0,0-1 0,0 0 0,1 0 0,1 0 0,1-1 0,14 21 0,-6-14 0,80 94 0,-83-102 0,0 0 0,1-1 0,1-1 0,0 0 0,0-1 0,20 10 0,17 9 0,-37-20 0,0-1 0,0 0 0,1-1 0,23 7 0,26 4 0,-31-8 0,0 0 0,1-3 0,0-1 0,59 3 0,7-8 0,128-4 0,-51-23 0,-103 16 0,-33 3 0,70-1 0,-53 9 0,-20 0 0,0-1 0,1-2 0,72-12 0,-82 9 0,1 1 0,-1 1 0,1 2 0,36 4 0,64-4 0,-63-11 0,-49 7 0,-1 2 0,29-3 0,642 4 0,-336 5 0,1044-3 0,-1367-2 0,55-9 0,-54 6 0,52-3 0,-43 8 0,0-2 0,57-11 0,-94 13 0,21-5 0,0 0 0,-1-1 0,1-1 0,21-11 0,-16 6 0,-23 10 0,1-1 0,-1 1 0,0-1 0,-1 0 0,1 0 0,0 0 0,-1-1 0,0 0 0,0 0 0,0 0 0,0-1 0,-1 1 0,1-1 0,-1 0 0,0-1 0,4-8 0,20-40 0,27-64 0,20-62 0,-70 161 0,-1-1 0,3-29 0,2-14 0,-2 15 0,-2 0 0,-2 0 0,-6-76 0,0 20 0,3-554 0,-2 630 0,-1 0 0,-1 0 0,-13-44 0,10 44 0,0-1 0,2-1 0,-2-34 0,7 31 0,0 3 0,-1 0 0,-2 1 0,-7-37 0,3 22 0,2-1 0,2 1 0,2-1 0,5-46 0,-2-11 0,-1 52 0,-3 0 0,-12-78 0,6 67 0,2 1 0,4-1 0,5-70 0,-1 12 0,-2-1202 0,-1 1299 0,-1 0 0,-10-38 0,2 12 0,6 28 0,-1 1 0,-1 0 0,0 0 0,-2 0 0,0 1 0,-1 0 0,-1 1 0,-20-28 0,23 36 0,-1 1 0,0 1 0,-1-1 0,1 1 0,-16-9 0,-24-20 0,30 20 0,-1 1 0,0 1 0,-1 1 0,-1 0 0,0 2 0,-1 0 0,-30-9 0,15 3 0,0 3 0,-1 1 0,0 2 0,-1 1 0,0 2 0,-55-3 0,74 9 0,0-1 0,-1 0 0,1-1 0,-25-10 0,26 8 0,-1 0 0,-1 2 0,1 0 0,-27-1 0,-545 4 0,268 3 0,305-1 0,-1 1 0,-32 8 0,-34 2 0,-2 1 0,66-8 0,0-1 0,-24 0 0,-94 9 0,-25 0 0,145-14 0,-12 0 0,-1 2 0,1 1 0,-65 11 0,68-7 0,0-2 0,0-2 0,-50-1 0,49-1 0,-1 0 0,1 2 0,-43 9 0,29-4 0,0-2 0,0-2 0,0-2 0,-48-5 0,-11 2 0,-836 2 0,919-2 0,1 0 0,-34-7 0,-33-4 0,-321 14 0,384 1 0,0 1 0,1 1 0,-1 1 0,1 1 0,0 1 0,-24 11 0,-30 9 0,19-11-80,33-11-134,1 1-1,0 2 1,1 0 0,0 1 0,-32 18 0,42-17-6612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0:28:33.0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2339 230 24575,'-1703'0'0,"1686"1"0,0 2 0,0 0 0,0 0 0,1 1 0,0 2 0,-1-1 0,2 2 0,-1 0 0,1 1 0,0 0 0,1 1 0,0 1 0,0 0 0,1 1 0,-14 15 0,16-16 0,-1-1 0,0 0 0,-18 9 0,19-12 0,1 0 0,0 1 0,0 0 0,1 0 0,0 1 0,-11 13 0,-10 12 0,21-24 0,0 0 0,2 1 0,-1 0 0,-10 18 0,-22 42 0,28-52 0,0 2 0,2-1 0,0 1 0,1 1 0,1 0 0,1 0 0,-5 26 0,3 7 0,1-5 0,1 1 0,1 52 0,7 329 0,0-412 0,1 0 0,8 35 0,-5-34 0,-1 0 0,1 26 0,-5-31 0,0 3 0,0 0 0,1 0 0,1 0 0,1 0 0,1-1 0,0 1 0,11 26 0,-6-18 0,-2 1 0,0 0 0,6 55 0,-8-41 0,26 130 0,-8-61 0,-15-77 0,-1 0 0,-1 1 0,1 36 0,-5-36 0,9 44 0,-6-46 0,3 53 0,4 74 0,0 12 0,-11-152 0,1 0 0,8 35 0,3 31 0,-11 588 0,-5-329 0,5-329 0,-1 0 0,2-1 0,0 1 0,0-1 0,11 27 0,-8-26 0,-1 0 0,-1 0 0,0 0 0,-1 0 0,2 23 0,-2 14 0,3-1 0,2 1 0,3-2 0,21 66 0,8-20 0,-4-14 0,-23-52 0,1 0 0,1-1 0,2 0 0,25 31 0,-36-52 0,1-1 0,0 0 0,1 0 0,0-1 0,15 10 0,16 13 0,-19-15 0,0 0 0,1-2 0,0 0 0,1-1 0,1-2 0,-1 0 0,35 8 0,-41-12 0,3 0 0,0 1 0,30 14 0,-18-5 0,0-2 0,1-1 0,1-2 0,0 0 0,50 6 0,171 34 0,-193-39 0,-35-6 0,-1-1 0,41 2 0,-18-6 0,-1 2 0,63 10 0,93 14 0,-162-20 0,46 1 0,39 5 0,-59-4 0,1-2 0,126-8 0,-66 0 0,507 2 0,-605-2 0,55-9 0,-54 5 0,52-1 0,983 8 0,-1052-2 0,0 0 0,-1-1 0,1-1 0,-1 0 0,0-1 0,0 0 0,16-8 0,85-48 0,-112 58 0,28-15 0,0-2 0,-2-2 0,-1 0 0,32-32 0,68-49 0,-91 67 0,-4 5 0,-1-2 0,41-56 0,9-58 0,-60 107 0,-2-1 0,-2 0 0,15-56 0,-16 49 0,-10 24 0,-1 0 0,5-41 0,1-12 0,-4 29 0,-2 0 0,-2 0 0,-6-80 0,0 24 0,3-685 0,-1 767 0,-1-1 0,-10-38 0,2 11 0,0-3 0,5 25 0,0 0 0,-1-44 0,5 51 0,-1 0 0,-7-31 0,-4-36 0,12 58 0,-1-1 0,-10-49 0,7 48 0,1 0 0,2-1 0,4-62 0,-3-37 0,-12 62 0,9 51 0,0 0 0,-1-30 0,-8-70 0,8 79 0,-2-57 0,7 35 0,2 23 0,-2 0 0,-2 1 0,-1-1 0,-9-41 0,7 53 0,1-1 0,1 0 0,2-34 0,1 33 0,-2 0 0,-9-54 0,7 55 0,0 0 0,0-44 0,3 43 0,0 1 0,-10-47 0,-22-43 0,16 61 0,-15-90 0,24 107 0,-2 1 0,-2 0 0,-1 1 0,-2 1 0,-1 0 0,-2 0 0,-28-39 0,28 47 0,-2 1 0,-1 2 0,0 0 0,-2 1 0,-29-23 0,7 3 0,38 35 0,-1 1 0,-1 0 0,1 0 0,-1 0 0,-1 1 0,1 1 0,-1 0 0,0 0 0,-13-5 0,-23-14 0,39 20 0,0 1 0,0-1 0,-1 1 0,0 1 0,-8-4 0,-49-14 0,41 12 0,-1 1 0,-36-7 0,-41-8 0,75 15 0,1 2 0,-1 1 0,-46-4 0,-39-3 0,78 7 0,-50-2 0,-754 8 0,819 0 0,0 1 0,-34 7 0,-33 4 0,70-12 0,-14-1 0,1 2 0,0 0 0,-30 8 0,32-4 0,-49 2 0,-24 4 0,73-7 0,0-2 0,-42 0 0,49-3 0,0 0 0,1 2 0,-1 0 0,1 1 0,-1 1 0,-32 11 0,26-4 0,3 0 0,-1-2 0,-32 9 0,37-12-1365,3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0:28:37.0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511 106 24575,'0'-1'0,"-1"0"0,1 0 0,0 0 0,-1 0 0,1 0 0,0 0 0,-1 0 0,0 0 0,1 1 0,-1-1 0,1 0 0,-1 0 0,0 0 0,0 0 0,1 1 0,-1-1 0,0 0 0,0 1 0,0-1 0,0 1 0,0-1 0,0 1 0,0-1 0,0 1 0,0 0 0,0 0 0,0-1 0,0 1 0,0 0 0,0 0 0,0 0 0,0 0 0,-1 0 0,1 0 0,0 0 0,0 1 0,0-1 0,0 0 0,-1 1 0,-4 0 0,1 0 0,-1 0 0,0 0 0,1 1 0,-1 0 0,-5 2 0,11-3 0,-33 17 0,1 1 0,1 1 0,1 2 0,-52 50 0,49-43 0,28-25 0,0-1 0,1 1 0,-1 0 0,1 1 0,0-1 0,0 0 0,0 1 0,1 0 0,-1 0 0,1 0 0,1 1 0,-1-1 0,1 1 0,-1-1 0,-1 9 0,-25 134 0,27-137 0,-1 0 0,0 0 0,-1-1 0,-9 18 0,9-19 0,0 0 0,0 0 0,1 1 0,0-1 0,0 1 0,-2 16 0,-6 78 0,4-58 0,0 58 0,6-85 0,-1 0 0,-8 35 0,-2 32 0,11 264 0,2-166 0,0-175 0,0 0 0,0-1 0,1 1 0,0 0 0,1-1 0,0 1 0,0-1 0,1 0 0,0 0 0,0 0 0,8 11 0,9 8 0,38 41 0,-57-66 0,37 36 0,72 55 0,-98-83 0,15 11 0,0-1 0,1-2 0,0 0 0,2-3 0,32 13 0,106 24 0,-87-29 0,45 10 0,-99-28 0,24 5 0,-1-3 0,66 2 0,-94-8 0,1 1 0,31 7 0,41 4 0,393-12 0,-235-3 0,-224 4 0,1 1 0,35 9 0,-16-3 0,8 2 0,-33-6 0,0-1 0,44 3 0,-43-7 0,-1 1 0,1 1 0,35 9 0,-16-4 0,0-2 0,0-2 0,89-6 0,-32 0 0,585 3 0,-663-1 0,0-2 0,0-1 0,-1 0 0,30-11 0,52-10 0,-46 14 0,69-22 0,-51 11 0,-48 17 0,1 1 0,-1 1 0,1 1 0,46 4 0,-45-1 0,0-1 0,0-1 0,1-1 0,30-7 0,232-53 0,-260 55 0,-1-2 0,49-20 0,-38 13 0,-25 8 0,0-1 0,21-13 0,17-8 0,-37 19 0,0 0 0,0-2 0,-1 0 0,25-22 0,65-70 0,-91 86 0,-9 8 0,0 0 0,-2-1 0,1 0 0,-1-1 0,-1 0 0,7-19 0,16-31 0,45-91 0,-32 74 0,-33 64 0,1-1 0,-2 1 0,0-1 0,-1-1 0,6-24 0,11-31 0,-18 59 0,-1 0 0,-1 1 0,0-1 0,0-1 0,1-19 0,-3-22 0,-2 29 0,1 1 0,2-1 0,6-26 0,-3 19 0,-2 1 0,-1-1 0,-1 0 0,-2 0 0,-5-40 0,1 61 0,0 0 0,0 0 0,-1 0 0,-1 1 0,0 0 0,0 0 0,-2 0 0,1 1 0,-16-17 0,-6-13 0,18 26 0,1 1 0,-2 0 0,0 1 0,0 0 0,-1 1 0,-1 0 0,-19-12 0,-1 3 0,-1 2 0,-42-17 0,11 0 0,54 28 0,0 0 0,-1 1 0,1 1 0,-2 0 0,1 1 0,-16-4 0,-123-40 0,88 24 0,55 21 0,0-1 0,-1 1 0,1 1 0,-1 0 0,1 0 0,-1 1 0,-11-1 0,-69-9 0,61 6 0,-55-2 0,25 9 0,24 0 0,1-1 0,-1-2 0,1-1 0,-34-8 0,26 4 0,-1 2 0,1 1 0,-1 3 0,-56 5 0,-3-1 0,-1295-3 0,1378 1 0,0 1 0,-34 8 0,33-6 0,-1 0 0,-25 1 0,-642-3 0,335-5 0,325 4 0,0-2 0,0-1 0,-51-11 0,46 7 0,-1 2 0,1 1 0,-1 2 0,-52 4 0,38-1 0,-54-4 0,69-3 0,-58-15 0,65 13 0,1 0 0,-1 2 0,-52-3 0,28 7 0,29 0 0,0 0 0,-1 1 0,1 1 0,0 2 0,0 0 0,0 0 0,-20 8 0,38-10-72,1 0 1,-1 1-1,1-1 0,0 0 0,-1 1 0,1-1 0,0 1 0,0 0 1,0 0-1,0 0 0,1 0 0,-1 0 0,0 0 0,1 1 0,-1-1 1,1 0-1,0 1 0,-1 3 0,-3 11-6754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0:28:40.3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739 207 24575,'-25'0'0,"0"1"0,0 0 0,0 2 0,0 2 0,0 0 0,-45 15 0,47-11 0,7-4 0,0 1 0,0 0 0,0 2 0,1 0 0,0 0 0,0 1 0,1 1 0,-22 19 0,18-8 0,0 0 0,1 0 0,1 2 0,1 0 0,-16 32 0,6 8 0,-12 20 0,26-61 0,-16 45 0,19-44 0,-22 44 0,20-50 0,1 2 0,1-1 0,1 1 0,0 0 0,1 1 0,-5 34 0,3-4 0,2-12 0,-4 78 0,8 2 0,6 119 0,2-203 0,1-2 0,2 1 0,1-1 0,2 0 0,1-1 0,24 43 0,-13-27 0,-20-40 0,0-1 0,0 0 0,1 0 0,0-1 0,0 0 0,1 1 0,-1-2 0,10 7 0,-8-5 0,1 0 0,-1 0 0,-1 0 0,1 1 0,5 8 0,1-1 0,0 0 0,1 0 0,1-1 0,0-1 0,1-1 0,29 17 0,-19-12 0,-13-9 0,1-1 0,-1 0 0,1-1 0,1 0 0,24 3 0,27 10 0,-51-13 0,0-2 0,0 0 0,0 0 0,23-1 0,-25-1 0,0-1 0,0 2 0,0 0 0,-1 0 0,1 1 0,-1 1 0,15 6 0,-10-2 0,1-1 0,0-1 0,0 0 0,0-1 0,31 3 0,94 1 0,-43-5 0,-13 7 0,-56-5 0,54 1 0,-48-6 0,1-1 0,-1-2 0,64-13 0,-63 5 0,0-3 0,71-33 0,-56 26 0,-42 16 0,0 1 0,0-2 0,0 0 0,0 0 0,-1-1 0,11-7 0,58-45 0,45-37 0,-98 72 0,-16 17 0,-1-2 0,-1 1 0,1-1 0,-1-1 0,-1 1 0,1-1 0,-2-1 0,1 1 0,-1-1 0,9-20 0,-5 5 0,28-46 0,-28 54 0,0-1 0,-1 0 0,-1 0 0,-1 0 0,6-23 0,-4-1 0,2 1 0,28-71 0,-34 97 0,0-1 0,-1 0 0,0 0 0,2-29 0,3-17 0,-2 15 0,-3-1 0,-1 1 0,-6-79 0,1 22 0,1 93 0,-1 0 0,0-1 0,0 1 0,-1 0 0,0 0 0,-1 1 0,0-1 0,-11-19 0,2 9 0,0 0 0,-1 0 0,-19-19 0,28 34 0,-6-6 0,1 1 0,1-2 0,0 1 0,0-1 0,-11-24 0,4 6 0,-2 2 0,0 0 0,-26-30 0,7 9 0,30 42 0,0 0 0,0 1 0,0 0 0,-1 1 0,-9-7 0,8 7 0,1-1 0,-1 0 0,1 0 0,-8-11 0,5 5 0,-1 1 0,-1 1 0,0 0 0,0 0 0,-25-14 0,-36-30 0,62 46 0,0 1 0,-1 0 0,-1 0 0,1 2 0,-1-1 0,-18-4 0,-24-13 0,43 18 0,0 1 0,0 1 0,-1 0 0,1 1 0,-1 0 0,0 1 0,-16-1 0,-102 5 0,52 1 0,-29-5 0,-111 4 0,200 1 0,0 1 0,0 1 0,-28 11 0,-23 6 0,56-19 0,0 0 0,1 1 0,-1 1 0,1 0 0,1 2 0,-1-1 0,1 1 0,0 1 0,-13 10 0,-8 5 1,28-20-137,1 1-1,-1-1 0,1 1 1,-1 0-1,1 0 0,1 1 1,-1 0-1,0-1 1,-5 10-1,3 0-6689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7FB30-C6AD-443C-9DCB-01BB511413C4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87A0F-3D95-4489-B4EF-186214A6599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250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onlinejudge.org/external/107/10765.pdf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10765%20-%20Doves%20and%20Bombs.cpp" TargetMode="External"/><Relationship Id="rId2" Type="http://schemas.openxmlformats.org/officeDocument/2006/relationships/hyperlink" Target="https://onlinejudge.org/external/107/10765.pdf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10765%20-%20Doves%20and%20Bombs.cpp" TargetMode="External"/><Relationship Id="rId2" Type="http://schemas.openxmlformats.org/officeDocument/2006/relationships/hyperlink" Target="https://onlinejudge.org/external/107/10765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etcode.com/problems/number-of-islands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etcode.com/problems/top-k-frequent-elements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nlinejudge.org/external/107/10765.pdf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nlinejudge.org/external/107/10765.pdf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nlinejudge.org/external/107/10765.pdf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onlinejudge.org/external/107/10765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hyperlink" Target="https://onlinejudge.org/external/107/10765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.xml"/><Relationship Id="rId5" Type="http://schemas.openxmlformats.org/officeDocument/2006/relationships/image" Target="../media/image7.png"/><Relationship Id="rId4" Type="http://schemas.openxmlformats.org/officeDocument/2006/relationships/customXml" Target="../ink/ink3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hyperlink" Target="https://onlinejudge.org/external/107/10765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7.xml"/><Relationship Id="rId5" Type="http://schemas.openxmlformats.org/officeDocument/2006/relationships/image" Target="../media/image11.png"/><Relationship Id="rId4" Type="http://schemas.openxmlformats.org/officeDocument/2006/relationships/customXml" Target="../ink/ink6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onlinejudge.org/external/107/10765.pdf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onlinejudge.org/external/107/10765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04720" y="2353680"/>
            <a:ext cx="5781600" cy="214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80808"/>
                </a:solidFill>
                <a:latin typeface="Calibri Light"/>
              </a:rPr>
              <a:t>Competitive Programming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328640" y="4519080"/>
            <a:ext cx="3827808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spc="-1" dirty="0">
                <a:solidFill>
                  <a:srgbClr val="080808"/>
                </a:solidFill>
                <a:latin typeface="Calibri"/>
              </a:rPr>
              <a:t>10 Feb.</a:t>
            </a:r>
            <a:r>
              <a:rPr lang="en-US" sz="1900" b="0" strike="noStrike" spc="-1" dirty="0">
                <a:solidFill>
                  <a:srgbClr val="080808"/>
                </a:solidFill>
                <a:latin typeface="Calibri"/>
              </a:rPr>
              <a:t> 2023</a:t>
            </a:r>
            <a:endParaRPr lang="en-US" sz="1900" b="0" strike="noStrike" spc="-1" dirty="0">
              <a:latin typeface="Arial"/>
            </a:endParaRPr>
          </a:p>
          <a:p>
            <a:pPr marL="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b="0" strike="noStrike" spc="-1" dirty="0">
                <a:solidFill>
                  <a:srgbClr val="080808"/>
                </a:solidFill>
                <a:latin typeface="Calibri"/>
              </a:rPr>
              <a:t>Andrei Novikov</a:t>
            </a: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4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 Revise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Arial"/>
              </a:rPr>
              <a:t>UVa 10765 – Doves and Bombs – </a:t>
            </a:r>
            <a:r>
              <a:rPr lang="en-US" sz="2400" spc="-1" dirty="0">
                <a:latin typeface="Arial"/>
                <a:hlinkClick r:id="rId2"/>
              </a:rPr>
              <a:t>Link to the Task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780CF-BC91-732A-56F8-5B5A809C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640" y="2807970"/>
            <a:ext cx="6629400" cy="224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0877BF-EA30-DFAD-940B-2B88BAF32873}"/>
              </a:ext>
            </a:extLst>
          </p:cNvPr>
          <p:cNvSpPr txBox="1"/>
          <p:nvPr/>
        </p:nvSpPr>
        <p:spPr>
          <a:xfrm>
            <a:off x="1115568" y="5246503"/>
            <a:ext cx="961948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Every time when we detect articulation node, we need to increment the counter of subgraphs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3396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 Revise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Arial"/>
              </a:rPr>
              <a:t>UVa 10765 – Doves and Bombs – </a:t>
            </a:r>
            <a:r>
              <a:rPr lang="en-US" sz="2400" spc="-1" dirty="0">
                <a:latin typeface="Arial"/>
                <a:hlinkClick r:id="rId2"/>
              </a:rPr>
              <a:t>Link to the Task</a:t>
            </a:r>
            <a:endParaRPr lang="en-US" sz="2400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latin typeface="Arial"/>
              </a:rPr>
              <a:t>Solution – </a:t>
            </a:r>
            <a:r>
              <a:rPr lang="en-US" sz="2400" b="0" strike="noStrike" spc="-1" dirty="0">
                <a:latin typeface="Arial"/>
                <a:hlinkClick r:id="rId3"/>
              </a:rPr>
              <a:t>Link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877BF-EA30-DFAD-940B-2B88BAF32873}"/>
              </a:ext>
            </a:extLst>
          </p:cNvPr>
          <p:cNvSpPr txBox="1"/>
          <p:nvPr/>
        </p:nvSpPr>
        <p:spPr>
          <a:xfrm>
            <a:off x="1285596" y="2930939"/>
            <a:ext cx="961948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solution works… But is there bug in the verification system?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10126-6E58-561F-58D5-3A2379066DA5}"/>
              </a:ext>
            </a:extLst>
          </p:cNvPr>
          <p:cNvSpPr txBox="1"/>
          <p:nvPr/>
        </p:nvSpPr>
        <p:spPr>
          <a:xfrm>
            <a:off x="1285596" y="3390631"/>
            <a:ext cx="9619488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verification is based on articulation search algorithm that could not count subgraphs for the initial node.</a:t>
            </a:r>
            <a:endParaRPr lang="LID4096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638336B-3FFF-303F-319D-567F27E02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51" y="4301923"/>
            <a:ext cx="1543050" cy="1924050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C2ABEE6-E2CC-7E4A-A03A-DF74D930F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32" y="4301923"/>
            <a:ext cx="1543050" cy="1924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9BE51B-829E-14B7-4D56-A677A18F2129}"/>
              </a:ext>
            </a:extLst>
          </p:cNvPr>
          <p:cNvSpPr txBox="1"/>
          <p:nvPr/>
        </p:nvSpPr>
        <p:spPr>
          <a:xfrm>
            <a:off x="3274421" y="4301923"/>
            <a:ext cx="56606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0 2</a:t>
            </a:r>
          </a:p>
          <a:p>
            <a:pPr algn="ctr"/>
            <a:r>
              <a:rPr lang="en-US" dirty="0"/>
              <a:t>1 1</a:t>
            </a:r>
          </a:p>
          <a:p>
            <a:pPr algn="ctr"/>
            <a:r>
              <a:rPr lang="en-US" dirty="0"/>
              <a:t>2 1</a:t>
            </a:r>
          </a:p>
          <a:p>
            <a:pPr algn="ctr"/>
            <a:r>
              <a:rPr lang="en-US" dirty="0"/>
              <a:t>3 1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1171E-8B9F-2312-51A2-C73A5007EE4A}"/>
              </a:ext>
            </a:extLst>
          </p:cNvPr>
          <p:cNvSpPr txBox="1"/>
          <p:nvPr/>
        </p:nvSpPr>
        <p:spPr>
          <a:xfrm>
            <a:off x="8510885" y="4301923"/>
            <a:ext cx="56606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1 3</a:t>
            </a:r>
          </a:p>
          <a:p>
            <a:pPr algn="ctr"/>
            <a:r>
              <a:rPr lang="en-US" dirty="0"/>
              <a:t>1 1</a:t>
            </a:r>
          </a:p>
          <a:p>
            <a:pPr algn="ctr"/>
            <a:r>
              <a:rPr lang="en-US" dirty="0"/>
              <a:t>2 1</a:t>
            </a:r>
          </a:p>
          <a:p>
            <a:pPr algn="ctr"/>
            <a:r>
              <a:rPr lang="en-US" dirty="0"/>
              <a:t>3 1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3285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 Revise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Arial"/>
              </a:rPr>
              <a:t>UVa 10765 – Doves and Bombs – </a:t>
            </a:r>
            <a:r>
              <a:rPr lang="en-US" sz="2400" spc="-1" dirty="0">
                <a:latin typeface="Arial"/>
                <a:hlinkClick r:id="rId2"/>
              </a:rPr>
              <a:t>Link to the Task</a:t>
            </a:r>
            <a:endParaRPr lang="en-US" sz="2400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latin typeface="Arial"/>
              </a:rPr>
              <a:t>Solution – </a:t>
            </a:r>
            <a:r>
              <a:rPr lang="en-US" sz="2400" b="0" strike="noStrike" spc="-1" dirty="0">
                <a:latin typeface="Arial"/>
                <a:hlinkClick r:id="rId3"/>
              </a:rPr>
              <a:t>Link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877BF-EA30-DFAD-940B-2B88BAF32873}"/>
              </a:ext>
            </a:extLst>
          </p:cNvPr>
          <p:cNvSpPr txBox="1"/>
          <p:nvPr/>
        </p:nvSpPr>
        <p:spPr>
          <a:xfrm>
            <a:off x="838080" y="3059668"/>
            <a:ext cx="630338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proper way to solve the problem, but not acceptable</a:t>
            </a:r>
            <a:endParaRPr lang="LID4096" dirty="0"/>
          </a:p>
        </p:txBody>
      </p:sp>
      <p:pic>
        <p:nvPicPr>
          <p:cNvPr id="1026" name="Picture 2" descr="Anger Tropes - TV Tropes">
            <a:extLst>
              <a:ext uri="{FF2B5EF4-FFF2-40B4-BE49-F238E27FC236}">
                <a16:creationId xmlns:a16="http://schemas.microsoft.com/office/drawing/2014/main" id="{B10373E3-4533-2FA0-7A3C-8A51A5D5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850" y="1403775"/>
            <a:ext cx="33337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A3D257-FD28-C540-6055-1B6F0FF6CA09}"/>
              </a:ext>
            </a:extLst>
          </p:cNvPr>
          <p:cNvSpPr txBox="1"/>
          <p:nvPr/>
        </p:nvSpPr>
        <p:spPr>
          <a:xfrm>
            <a:off x="1542168" y="3631348"/>
            <a:ext cx="479462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Find articulation points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4619B-FF9E-6D6F-0984-3F61FE60078F}"/>
              </a:ext>
            </a:extLst>
          </p:cNvPr>
          <p:cNvSpPr txBox="1"/>
          <p:nvPr/>
        </p:nvSpPr>
        <p:spPr>
          <a:xfrm>
            <a:off x="1542168" y="4103150"/>
            <a:ext cx="479462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each point find subgraphs using low link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E0C35-7F2E-7724-58D5-B5854173FEB0}"/>
              </a:ext>
            </a:extLst>
          </p:cNvPr>
          <p:cNvSpPr txBox="1"/>
          <p:nvPr/>
        </p:nvSpPr>
        <p:spPr>
          <a:xfrm>
            <a:off x="838080" y="5223748"/>
            <a:ext cx="675144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 this case, the problem on the prev. slide is solved properly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8847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#1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0776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Read the task (</a:t>
            </a:r>
            <a:r>
              <a:rPr lang="en-US" sz="3200" b="0" strike="noStrike" spc="-1" dirty="0">
                <a:latin typeface="Arial"/>
                <a:hlinkClick r:id="rId2"/>
              </a:rPr>
              <a:t>link</a:t>
            </a:r>
            <a:r>
              <a:rPr lang="en-US" sz="3200" b="0" strike="noStrike" spc="-1" dirty="0">
                <a:latin typeface="Arial"/>
              </a:rPr>
              <a:t>) and think about possible solution.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3"/>
          <a:stretch/>
        </p:blipFill>
        <p:spPr>
          <a:xfrm>
            <a:off x="6765480" y="169020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0799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#2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0776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Read the task (</a:t>
            </a:r>
            <a:r>
              <a:rPr lang="en-US" sz="3200" b="0" strike="noStrike" spc="-1" dirty="0">
                <a:latin typeface="Arial"/>
                <a:hlinkClick r:id="rId2"/>
              </a:rPr>
              <a:t>link</a:t>
            </a:r>
            <a:r>
              <a:rPr lang="en-US" sz="3200" b="0" strike="noStrike" spc="-1" dirty="0">
                <a:latin typeface="Arial"/>
              </a:rPr>
              <a:t>) and think about possible solution.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3"/>
          <a:stretch/>
        </p:blipFill>
        <p:spPr>
          <a:xfrm>
            <a:off x="6765480" y="169020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553688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4969800" cy="113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Where to Practice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969800" cy="4393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LeetCode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2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HackerRank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Kattis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4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TopCoder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5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Other Resources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A61F040-7050-43C1-9A25-C1ECD4071A8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32" name="Picture 8" descr="Topcoder - YouTube"/>
          <p:cNvPicPr/>
          <p:nvPr/>
        </p:nvPicPr>
        <p:blipFill>
          <a:blip r:embed="rId6"/>
          <a:stretch/>
        </p:blipFill>
        <p:spPr>
          <a:xfrm>
            <a:off x="7804440" y="3918240"/>
            <a:ext cx="2868840" cy="286884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 descr="Kattis, Kattis"/>
          <p:cNvPicPr/>
          <p:nvPr/>
        </p:nvPicPr>
        <p:blipFill>
          <a:blip r:embed="rId7"/>
          <a:stretch/>
        </p:blipFill>
        <p:spPr>
          <a:xfrm>
            <a:off x="4339440" y="1645200"/>
            <a:ext cx="2132280" cy="166140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6" descr="How I Screwed up a HackerRank Test With a Line of Code – Towards AI"/>
          <p:cNvPicPr/>
          <p:nvPr/>
        </p:nvPicPr>
        <p:blipFill>
          <a:blip r:embed="rId8"/>
          <a:stretch/>
        </p:blipFill>
        <p:spPr>
          <a:xfrm>
            <a:off x="5076720" y="3170520"/>
            <a:ext cx="3538440" cy="201636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4" descr="The LeetCode Effect. It's Monday. The dev standup ends. You… | by C. H.  Afzal | Medium"/>
          <p:cNvPicPr/>
          <p:nvPr/>
        </p:nvPicPr>
        <p:blipFill>
          <a:blip r:embed="rId9"/>
          <a:stretch/>
        </p:blipFill>
        <p:spPr>
          <a:xfrm>
            <a:off x="7115040" y="1883160"/>
            <a:ext cx="3408480" cy="1285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 Revise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Arial"/>
              </a:rPr>
              <a:t>UVa 10765 – Doves and Bombs – </a:t>
            </a:r>
            <a:r>
              <a:rPr lang="en-US" sz="2400" spc="-1" dirty="0">
                <a:latin typeface="Arial"/>
                <a:hlinkClick r:id="rId2"/>
              </a:rPr>
              <a:t>Link to the Task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BEA92-7536-7ECF-CDF9-618402286768}"/>
              </a:ext>
            </a:extLst>
          </p:cNvPr>
          <p:cNvSpPr txBox="1"/>
          <p:nvPr/>
        </p:nvSpPr>
        <p:spPr>
          <a:xfrm>
            <a:off x="2139696" y="5131512"/>
            <a:ext cx="321868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What to bomb?</a:t>
            </a:r>
            <a:endParaRPr lang="LID4096" dirty="0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B1A88339-30B7-FE83-EB17-A2BCA6FF7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657475"/>
            <a:ext cx="3829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2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 Revise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Arial"/>
              </a:rPr>
              <a:t>UVa 10765 – Doves and Bombs – </a:t>
            </a:r>
            <a:r>
              <a:rPr lang="en-US" sz="2400" spc="-1" dirty="0">
                <a:latin typeface="Arial"/>
                <a:hlinkClick r:id="rId2"/>
              </a:rPr>
              <a:t>Link to the Task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BEA92-7536-7ECF-CDF9-618402286768}"/>
              </a:ext>
            </a:extLst>
          </p:cNvPr>
          <p:cNvSpPr txBox="1"/>
          <p:nvPr/>
        </p:nvSpPr>
        <p:spPr>
          <a:xfrm>
            <a:off x="2139696" y="5131512"/>
            <a:ext cx="53309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Where are the articulation points on the graph?</a:t>
            </a:r>
            <a:endParaRPr lang="LID4096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4814033-E026-704D-32BB-132408D7C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657475"/>
            <a:ext cx="3829050" cy="1543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29440-C04E-6C53-EFF1-E9CB11594084}"/>
              </a:ext>
            </a:extLst>
          </p:cNvPr>
          <p:cNvSpPr txBox="1"/>
          <p:nvPr/>
        </p:nvSpPr>
        <p:spPr>
          <a:xfrm>
            <a:off x="1632957" y="4864627"/>
            <a:ext cx="16321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 the question</a:t>
            </a:r>
            <a:endParaRPr lang="LID4096" sz="1100" i="1" dirty="0"/>
          </a:p>
        </p:txBody>
      </p:sp>
    </p:spTree>
    <p:extLst>
      <p:ext uri="{BB962C8B-B14F-4D97-AF65-F5344CB8AC3E}">
        <p14:creationId xmlns:p14="http://schemas.microsoft.com/office/powerpoint/2010/main" val="40263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 Revise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Arial"/>
              </a:rPr>
              <a:t>UVa 10765 – Doves and Bombs – </a:t>
            </a:r>
            <a:r>
              <a:rPr lang="en-US" sz="2400" spc="-1" dirty="0">
                <a:latin typeface="Arial"/>
                <a:hlinkClick r:id="rId2"/>
              </a:rPr>
              <a:t>Link to the Task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BEA92-7536-7ECF-CDF9-618402286768}"/>
              </a:ext>
            </a:extLst>
          </p:cNvPr>
          <p:cNvSpPr txBox="1"/>
          <p:nvPr/>
        </p:nvSpPr>
        <p:spPr>
          <a:xfrm>
            <a:off x="2139696" y="5131512"/>
            <a:ext cx="53309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What is ‘pigeon value’ here?</a:t>
            </a:r>
            <a:endParaRPr lang="LID4096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64814033-E026-704D-32BB-132408D7C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657475"/>
            <a:ext cx="3829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6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 Revise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Arial"/>
              </a:rPr>
              <a:t>UVa 10765 – Doves and Bombs – </a:t>
            </a:r>
            <a:r>
              <a:rPr lang="en-US" sz="2400" spc="-1" dirty="0">
                <a:latin typeface="Arial"/>
                <a:hlinkClick r:id="rId2"/>
              </a:rPr>
              <a:t>Link to the Task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BEA92-7536-7ECF-CDF9-618402286768}"/>
              </a:ext>
            </a:extLst>
          </p:cNvPr>
          <p:cNvSpPr txBox="1"/>
          <p:nvPr/>
        </p:nvSpPr>
        <p:spPr>
          <a:xfrm>
            <a:off x="2139696" y="5131512"/>
            <a:ext cx="53309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Two pigeons are needed if 4 is destroyed </a:t>
            </a:r>
            <a:endParaRPr lang="LID4096" dirty="0"/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0AADC6B0-9A3A-0834-24B6-E37AE1929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657475"/>
            <a:ext cx="3829050" cy="1543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2706611-0DEE-DDEA-991F-5C4EB03A05E2}"/>
                  </a:ext>
                </a:extLst>
              </p14:cNvPr>
              <p14:cNvContentPartPr/>
              <p14:nvPr/>
            </p14:nvContentPartPr>
            <p14:xfrm>
              <a:off x="3856896" y="2431656"/>
              <a:ext cx="4575240" cy="2012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2706611-0DEE-DDEA-991F-5C4EB03A05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7896" y="2423016"/>
                <a:ext cx="4592880" cy="20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973660D-F375-86B0-5551-4F1152AF8979}"/>
                  </a:ext>
                </a:extLst>
              </p14:cNvPr>
              <p14:cNvContentPartPr/>
              <p14:nvPr/>
            </p14:nvContentPartPr>
            <p14:xfrm>
              <a:off x="4031136" y="2476656"/>
              <a:ext cx="735480" cy="788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973660D-F375-86B0-5551-4F1152AF89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2496" y="2467656"/>
                <a:ext cx="753120" cy="8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3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 Revise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Arial"/>
              </a:rPr>
              <a:t>UVa 10765 – Doves and Bombs – </a:t>
            </a:r>
            <a:r>
              <a:rPr lang="en-US" sz="2400" spc="-1" dirty="0">
                <a:latin typeface="Arial"/>
                <a:hlinkClick r:id="rId2"/>
              </a:rPr>
              <a:t>Link to the Task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BEA92-7536-7ECF-CDF9-618402286768}"/>
              </a:ext>
            </a:extLst>
          </p:cNvPr>
          <p:cNvSpPr txBox="1"/>
          <p:nvPr/>
        </p:nvSpPr>
        <p:spPr>
          <a:xfrm>
            <a:off x="2139696" y="5131512"/>
            <a:ext cx="53309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Three pigeons are needed if 4 is destroyed </a:t>
            </a:r>
            <a:endParaRPr lang="LID4096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94E2530-B5CC-ACC0-D0C8-425B3B433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657475"/>
            <a:ext cx="3829050" cy="1543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3FEEC0-0321-791E-91BA-E9D0B751F5F4}"/>
                  </a:ext>
                </a:extLst>
              </p14:cNvPr>
              <p14:cNvContentPartPr/>
              <p14:nvPr/>
            </p14:nvContentPartPr>
            <p14:xfrm>
              <a:off x="3756456" y="2358216"/>
              <a:ext cx="2324880" cy="961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3FEEC0-0321-791E-91BA-E9D0B751F5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7816" y="2349216"/>
                <a:ext cx="2342520" cy="9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55F1E1-8912-E0E6-29D5-1E904BAA9F3C}"/>
                  </a:ext>
                </a:extLst>
              </p14:cNvPr>
              <p14:cNvContentPartPr/>
              <p14:nvPr/>
            </p14:nvContentPartPr>
            <p14:xfrm>
              <a:off x="3765456" y="3446856"/>
              <a:ext cx="1128600" cy="988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55F1E1-8912-E0E6-29D5-1E904BAA9F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56456" y="3438216"/>
                <a:ext cx="1146240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04E6ADA-C4F5-923E-952E-AA5937AFF9E8}"/>
                  </a:ext>
                </a:extLst>
              </p14:cNvPr>
              <p14:cNvContentPartPr/>
              <p14:nvPr/>
            </p14:nvContentPartPr>
            <p14:xfrm>
              <a:off x="6299136" y="2450016"/>
              <a:ext cx="2042280" cy="1922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04E6ADA-C4F5-923E-952E-AA5937AFF9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0136" y="2441016"/>
                <a:ext cx="2059920" cy="19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15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 Revise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Arial"/>
              </a:rPr>
              <a:t>UVa 10765 – Doves and Bombs – </a:t>
            </a:r>
            <a:r>
              <a:rPr lang="en-US" sz="2400" spc="-1" dirty="0">
                <a:latin typeface="Arial"/>
                <a:hlinkClick r:id="rId2"/>
              </a:rPr>
              <a:t>Link to the Task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BEA92-7536-7ECF-CDF9-618402286768}"/>
              </a:ext>
            </a:extLst>
          </p:cNvPr>
          <p:cNvSpPr txBox="1"/>
          <p:nvPr/>
        </p:nvSpPr>
        <p:spPr>
          <a:xfrm>
            <a:off x="2139696" y="5131512"/>
            <a:ext cx="53309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Three pigeons are needed if 3 is destroyed </a:t>
            </a:r>
            <a:endParaRPr lang="LID4096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4FA3D19-E7CC-6D7B-C776-2DD6A056F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475" y="2657475"/>
            <a:ext cx="3829050" cy="1543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64857C-5B04-48E1-FFE2-A20E773E57FF}"/>
                  </a:ext>
                </a:extLst>
              </p14:cNvPr>
              <p14:cNvContentPartPr/>
              <p14:nvPr/>
            </p14:nvContentPartPr>
            <p14:xfrm>
              <a:off x="3949416" y="2331216"/>
              <a:ext cx="2023560" cy="2022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64857C-5B04-48E1-FFE2-A20E773E57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0776" y="2322576"/>
                <a:ext cx="2041200" cy="20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420134-C57F-D3BE-B53E-71CB8EA492A7}"/>
                  </a:ext>
                </a:extLst>
              </p14:cNvPr>
              <p14:cNvContentPartPr/>
              <p14:nvPr/>
            </p14:nvContentPartPr>
            <p14:xfrm>
              <a:off x="6290136" y="2476296"/>
              <a:ext cx="2060280" cy="844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420134-C57F-D3BE-B53E-71CB8EA492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1496" y="2467296"/>
                <a:ext cx="2077920" cy="8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4B25AD-BD13-1D28-ABAE-F548589C71B5}"/>
                  </a:ext>
                </a:extLst>
              </p14:cNvPr>
              <p14:cNvContentPartPr/>
              <p14:nvPr/>
            </p14:nvContentPartPr>
            <p14:xfrm>
              <a:off x="7396416" y="3582936"/>
              <a:ext cx="871920" cy="816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4B25AD-BD13-1D28-ABAE-F548589C71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87416" y="3573936"/>
                <a:ext cx="889560" cy="8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2691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 Revise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Arial"/>
              </a:rPr>
              <a:t>UVa 10765 – Doves and Bombs – </a:t>
            </a:r>
            <a:r>
              <a:rPr lang="en-US" sz="2400" spc="-1" dirty="0">
                <a:latin typeface="Arial"/>
                <a:hlinkClick r:id="rId2"/>
              </a:rPr>
              <a:t>Link to the Task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BEA92-7536-7ECF-CDF9-618402286768}"/>
              </a:ext>
            </a:extLst>
          </p:cNvPr>
          <p:cNvSpPr txBox="1"/>
          <p:nvPr/>
        </p:nvSpPr>
        <p:spPr>
          <a:xfrm>
            <a:off x="1252728" y="5296664"/>
            <a:ext cx="898855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DFS low value helps to identify subgraphs around the articulation point.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780CF-BC91-732A-56F8-5B5A809C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640" y="2807970"/>
            <a:ext cx="6629400" cy="2247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CB2F7A-C50A-DC64-BC21-5B8FACFB0923}"/>
              </a:ext>
            </a:extLst>
          </p:cNvPr>
          <p:cNvSpPr txBox="1"/>
          <p:nvPr/>
        </p:nvSpPr>
        <p:spPr>
          <a:xfrm>
            <a:off x="1252728" y="5735472"/>
            <a:ext cx="89885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Reminder: Low Value is minimum node ID value reachable from spanning sub-tree.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1776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 Revise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Arial"/>
              </a:rPr>
              <a:t>UVa 10765 – Doves and Bombs – </a:t>
            </a:r>
            <a:r>
              <a:rPr lang="en-US" sz="2400" spc="-1" dirty="0">
                <a:latin typeface="Arial"/>
                <a:hlinkClick r:id="rId2"/>
              </a:rPr>
              <a:t>Link to the Task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780CF-BC91-732A-56F8-5B5A809CE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640" y="2807970"/>
            <a:ext cx="6629400" cy="2247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0877BF-EA30-DFAD-940B-2B88BAF32873}"/>
              </a:ext>
            </a:extLst>
          </p:cNvPr>
          <p:cNvSpPr txBox="1"/>
          <p:nvPr/>
        </p:nvSpPr>
        <p:spPr>
          <a:xfrm>
            <a:off x="1115568" y="5246503"/>
            <a:ext cx="961948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DFSLowLink</a:t>
            </a:r>
            <a:r>
              <a:rPr lang="en-US" dirty="0"/>
              <a:t>[v] &gt;= </a:t>
            </a:r>
            <a:r>
              <a:rPr lang="en-US" dirty="0" err="1"/>
              <a:t>DFSId</a:t>
            </a:r>
            <a:r>
              <a:rPr lang="en-US" dirty="0"/>
              <a:t>[u] – articulation point 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93DAB-2851-1C45-CFA6-B9B399C69B28}"/>
              </a:ext>
            </a:extLst>
          </p:cNvPr>
          <p:cNvSpPr txBox="1"/>
          <p:nvPr/>
        </p:nvSpPr>
        <p:spPr>
          <a:xfrm>
            <a:off x="1115568" y="5705157"/>
            <a:ext cx="961948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Essential it mean that there is no edge from </a:t>
            </a:r>
            <a:r>
              <a:rPr lang="en-US" b="1" u="sng" dirty="0"/>
              <a:t>v</a:t>
            </a:r>
            <a:r>
              <a:rPr lang="en-US" dirty="0"/>
              <a:t> that allow to reach </a:t>
            </a:r>
            <a:r>
              <a:rPr lang="en-US" b="1" u="sng" dirty="0"/>
              <a:t>w</a:t>
            </a:r>
            <a:r>
              <a:rPr lang="en-US" dirty="0"/>
              <a:t> with smaller ID than </a:t>
            </a:r>
            <a:r>
              <a:rPr lang="en-US" b="1" u="sng" dirty="0"/>
              <a:t>u</a:t>
            </a:r>
            <a:endParaRPr lang="LID4096" b="1" u="sng" dirty="0"/>
          </a:p>
        </p:txBody>
      </p:sp>
    </p:spTree>
    <p:extLst>
      <p:ext uri="{BB962C8B-B14F-4D97-AF65-F5344CB8AC3E}">
        <p14:creationId xmlns:p14="http://schemas.microsoft.com/office/powerpoint/2010/main" val="130243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8891</TotalTime>
  <Words>431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Competitive Programming</vt:lpstr>
      <vt:lpstr>Homework Revise</vt:lpstr>
      <vt:lpstr>Homework Revise</vt:lpstr>
      <vt:lpstr>Homework Revise</vt:lpstr>
      <vt:lpstr>Homework Revise</vt:lpstr>
      <vt:lpstr>Homework Revise</vt:lpstr>
      <vt:lpstr>Homework Revise</vt:lpstr>
      <vt:lpstr>Homework Revise</vt:lpstr>
      <vt:lpstr>Homework Revise</vt:lpstr>
      <vt:lpstr>Homework Revise</vt:lpstr>
      <vt:lpstr>Homework Revise</vt:lpstr>
      <vt:lpstr>Homework Revise</vt:lpstr>
      <vt:lpstr>Practice – Challenge #1 </vt:lpstr>
      <vt:lpstr>Practice – Challenge #2 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subject/>
  <dc:creator>Novikov, Andrei</dc:creator>
  <dc:description/>
  <cp:lastModifiedBy>Novikov, Andrei</cp:lastModifiedBy>
  <cp:revision>149</cp:revision>
  <dcterms:created xsi:type="dcterms:W3CDTF">2022-07-18T08:43:06Z</dcterms:created>
  <dcterms:modified xsi:type="dcterms:W3CDTF">2024-10-23T13:50:17Z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