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87B3-CA47-3657-6B81-AAF0E006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3AEB2-ACC5-9075-F294-DED8D0A7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2E85-718D-E5CC-708E-1B856524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E3C18-61B0-3455-20D9-674156A2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7F90-378D-D823-7387-0A6919D2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888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7419-A182-B5DB-E01F-6BB61367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E1731-74DE-4C5A-FC16-7878D749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90AC-055B-F199-EE24-D6A27406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733FC-2C8A-D8B5-BC74-38FC4EDC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73D7B-1452-C679-5E1D-4B01F8BF8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0359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130C1-E789-2374-5300-72B2DA119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7DC24-8566-A025-793A-B07A765D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1322-75E1-E367-018F-B00BB9BF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C268-95C2-5A80-A0C2-C265096D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74E-D55E-B342-BADC-50EC2BF4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806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D0A0-063F-DC39-416A-0FB73587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50443-1E0F-8F2C-D330-E6B5B085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BBA9-A096-72D0-9D2C-55B2C8F6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86B5E-3109-D15E-8D29-573930AC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CFF82-E519-C88C-0645-6A635C38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568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F7B0-C912-F86F-7ECC-B2B8FF47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C384D-4727-0F15-82AD-448767CF4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8C72-3922-0C0C-7BC6-2471AF56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6F56-7231-FEE9-8B06-D5812695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819E-6D86-6CB6-B57E-A904956C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999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1372-79BF-5177-ADC6-9C1E7EC8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88F6-CC57-3D6B-B7D2-0F45F2EB1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5CF82-CEB6-BEE3-D55B-E3F4FB40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B3C6E-E4B2-F941-F659-21EA258B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A7757-7406-5B95-09ED-3DEC41B3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F1133-80AA-505D-F3FE-18B46151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235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6E4F-92FD-2C1A-3FEC-D34501DB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D94B-68E0-5F31-F7CF-484269DE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F672E-B176-EFA3-360B-C615B8E02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2FBA8-2EDB-0963-FC57-35B48F33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6C2A0-E726-C5BC-CCD1-FF9C3C858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3B2DE-BCB2-FA4F-47CE-F63B2735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33679-9880-25D3-D718-FD2C4D10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FF306-8CE1-8F78-CF2A-AB123C6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09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FACF7-8ABA-9B26-1DB9-1E9EA7CC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1E1A2-5CE9-AC19-B74A-9903580C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40EB-BA01-53E3-16CC-D8CD54E3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3E5EC-A482-8AD2-683B-D4624B01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07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79A6D-D913-6111-3C24-822EA673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7D18C-866D-9C64-1F86-7481C231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70B00-7F66-06B6-D591-9F79B9B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340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05D6-DE64-F519-EF00-8B9B5E39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F53D-CBA5-5732-C0A0-D41215C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C1F9C-7CEE-140B-330B-963C36865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4981-C4F1-6A9E-9ABB-266EF53B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5FB74-B5F3-39D1-E223-8D274C4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B549-08A6-CAC4-0566-C3CD0558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51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C801-0A0D-5BE2-55C9-24D6E60F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0131E-6843-3964-5944-F27DD619D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3B518-4460-91AE-1210-19FEE8E15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931B7-B794-AC10-B8D8-0DF9AE84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BC75-78CA-DACB-6237-917438B3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03F54-AA0F-AD50-ABD2-6724EC4F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559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497A-0C1E-3A73-4EC4-AAF1B66D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8BFB-B417-D2A7-0CF3-5FE5662D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63625-6B58-27EF-FABE-77B2CF5E2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90E1-8B72-466F-AC8F-FA4893B22A11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450D-AF5F-C714-C944-F1BC66E9A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A12A8-A45A-4DFF-1EF7-FD23E289F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5C537-0F3E-45BD-9E83-D73CE7F5010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5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palindromic-substr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tcode.com/problems/palindromic-substring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etcode.com/problems/palindromic-substring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leetcode.com/problems/palindromic-substring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leetcode.com/problems/number-of-good-ways-to-split-a-str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etcode.com/problems/number-of-good-ways-to-split-a-str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leetcode.com/problems/number-of-good-ways-to-split-a-str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E98E-AB45-10C0-B39C-8B9D9D799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67F75-D646-5656-0F3B-8B5EA5EEF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Andrei Novikov</a:t>
            </a:r>
          </a:p>
          <a:p>
            <a:r>
              <a:rPr lang="en-US" dirty="0"/>
              <a:t>23 Feb. 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5694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51F1-F76A-2E9D-6D5F-7376E62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#1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BA9-5F45-76C9-8805-EF8EBBB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– 647 Palindromic Substrings - </a:t>
            </a:r>
            <a:r>
              <a:rPr lang="en-US" dirty="0">
                <a:hlinkClick r:id="rId2"/>
              </a:rPr>
              <a:t>Link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989D8-8EC1-A060-5FF9-DA261156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71" y="2556034"/>
            <a:ext cx="5468929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lassroom teacher and cute students 15016673 Vector Art at Vecteezy">
            <a:extLst>
              <a:ext uri="{FF2B5EF4-FFF2-40B4-BE49-F238E27FC236}">
                <a16:creationId xmlns:a16="http://schemas.microsoft.com/office/drawing/2014/main" id="{2587898E-004E-54A8-6503-215583C0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67" y="3067310"/>
            <a:ext cx="3074345" cy="27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4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51F1-F76A-2E9D-6D5F-7376E62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Palindromic Substrings – DP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BA9-5F45-76C9-8805-EF8EBBB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– 647 Palindromic Substrings - </a:t>
            </a:r>
            <a:r>
              <a:rPr lang="en-US" dirty="0">
                <a:hlinkClick r:id="rId2"/>
              </a:rPr>
              <a:t>Link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18F305-E305-92BF-AA9A-5EEEE19C3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73604"/>
            <a:ext cx="112776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E9FEC-9366-B6F4-3D35-C10BA9FEB09A}"/>
              </a:ext>
            </a:extLst>
          </p:cNvPr>
          <p:cNvSpPr txBox="1"/>
          <p:nvPr/>
        </p:nvSpPr>
        <p:spPr>
          <a:xfrm>
            <a:off x="457200" y="2715064"/>
            <a:ext cx="58017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Every character consider as a center of growing palindrome.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A7C41-8150-43DF-E7D9-8C51937D1EA1}"/>
              </a:ext>
            </a:extLst>
          </p:cNvPr>
          <p:cNvSpPr txBox="1"/>
          <p:nvPr/>
        </p:nvSpPr>
        <p:spPr>
          <a:xfrm>
            <a:off x="838200" y="3196126"/>
            <a:ext cx="58017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Grow the palindrome as an odd…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635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51F1-F76A-2E9D-6D5F-7376E62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Palindromic Substrings – DP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BA9-5F45-76C9-8805-EF8EBBB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– 647 Palindromic Substrings - </a:t>
            </a:r>
            <a:r>
              <a:rPr lang="en-US" dirty="0">
                <a:hlinkClick r:id="rId2"/>
              </a:rPr>
              <a:t>Link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E9FEC-9366-B6F4-3D35-C10BA9FEB09A}"/>
              </a:ext>
            </a:extLst>
          </p:cNvPr>
          <p:cNvSpPr txBox="1"/>
          <p:nvPr/>
        </p:nvSpPr>
        <p:spPr>
          <a:xfrm>
            <a:off x="457200" y="2715064"/>
            <a:ext cx="58017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Every character consider as a center of growing palindrome.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A7C41-8150-43DF-E7D9-8C51937D1EA1}"/>
              </a:ext>
            </a:extLst>
          </p:cNvPr>
          <p:cNvSpPr txBox="1"/>
          <p:nvPr/>
        </p:nvSpPr>
        <p:spPr>
          <a:xfrm>
            <a:off x="838200" y="3196126"/>
            <a:ext cx="58017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Grow the palindrome as an odd and as even like here.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3FC088-3E6C-7001-0F65-11DC18D53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4037773"/>
            <a:ext cx="90201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45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51F1-F76A-2E9D-6D5F-7376E62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Palindromic Substrings - Implementation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BA9-5F45-76C9-8805-EF8EBBB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– 647 Palindromic Substrings - </a:t>
            </a:r>
            <a:r>
              <a:rPr lang="en-US" dirty="0">
                <a:hlinkClick r:id="rId2"/>
              </a:rPr>
              <a:t>Link</a:t>
            </a:r>
            <a:endParaRPr lang="LID4096" dirty="0"/>
          </a:p>
        </p:txBody>
      </p:sp>
      <p:pic>
        <p:nvPicPr>
          <p:cNvPr id="3074" name="Picture 2" descr="classroom teacher and cute students 15016673 Vector Art at Vecteezy">
            <a:extLst>
              <a:ext uri="{FF2B5EF4-FFF2-40B4-BE49-F238E27FC236}">
                <a16:creationId xmlns:a16="http://schemas.microsoft.com/office/drawing/2014/main" id="{4A3A6772-42E4-8069-2E93-434BFAC4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67" y="3067310"/>
            <a:ext cx="3074345" cy="27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34A53-1CF5-583A-6CAD-88624FA5BE0D}"/>
              </a:ext>
            </a:extLst>
          </p:cNvPr>
          <p:cNvSpPr txBox="1"/>
          <p:nvPr/>
        </p:nvSpPr>
        <p:spPr>
          <a:xfrm>
            <a:off x="5631221" y="2882644"/>
            <a:ext cx="47667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 the screen and solve the task together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91422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51F1-F76A-2E9D-6D5F-7376E62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#2 – Is not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BA9-5F45-76C9-8805-EF8EBBB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– 1525 Number of Good Ways to Split a String - </a:t>
            </a:r>
            <a:r>
              <a:rPr lang="en-US" dirty="0">
                <a:hlinkClick r:id="rId2"/>
              </a:rPr>
              <a:t>Link</a:t>
            </a:r>
            <a:endParaRPr lang="LID4096" dirty="0"/>
          </a:p>
        </p:txBody>
      </p:sp>
      <p:pic>
        <p:nvPicPr>
          <p:cNvPr id="6" name="Picture 2" descr="classroom teacher and cute students 15016673 Vector Art at Vecteezy">
            <a:extLst>
              <a:ext uri="{FF2B5EF4-FFF2-40B4-BE49-F238E27FC236}">
                <a16:creationId xmlns:a16="http://schemas.microsoft.com/office/drawing/2014/main" id="{2587898E-004E-54A8-6503-215583C05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67" y="3067310"/>
            <a:ext cx="3074345" cy="27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EF164-65A0-5BBE-585C-E8343ADC5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099" y="2654721"/>
            <a:ext cx="5782701" cy="2194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554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51F1-F76A-2E9D-6D5F-7376E62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#2 -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BA9-5F45-76C9-8805-EF8EBBB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– 1525 Number of Good Ways to Split a String - </a:t>
            </a:r>
            <a:r>
              <a:rPr lang="en-US" dirty="0">
                <a:hlinkClick r:id="rId2"/>
              </a:rPr>
              <a:t>Link</a:t>
            </a: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CBB59A0-087A-5027-A436-F0229561E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96" y="2427303"/>
            <a:ext cx="5879607" cy="406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51F1-F76A-2E9D-6D5F-7376E62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#2 -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4BA9-5F45-76C9-8805-EF8EBBB60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– 1525 Number of Good Ways to Split a String - </a:t>
            </a:r>
            <a:r>
              <a:rPr lang="en-US" dirty="0">
                <a:hlinkClick r:id="rId2"/>
              </a:rPr>
              <a:t>Link</a:t>
            </a:r>
            <a:endParaRPr lang="LID4096" dirty="0"/>
          </a:p>
        </p:txBody>
      </p:sp>
      <p:pic>
        <p:nvPicPr>
          <p:cNvPr id="3074" name="Picture 2" descr="classroom teacher and cute students 15016673 Vector Art at Vecteezy">
            <a:extLst>
              <a:ext uri="{FF2B5EF4-FFF2-40B4-BE49-F238E27FC236}">
                <a16:creationId xmlns:a16="http://schemas.microsoft.com/office/drawing/2014/main" id="{4A3A6772-42E4-8069-2E93-434BFAC49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067" y="3067310"/>
            <a:ext cx="3074345" cy="273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E34A53-1CF5-583A-6CAD-88624FA5BE0D}"/>
              </a:ext>
            </a:extLst>
          </p:cNvPr>
          <p:cNvSpPr txBox="1"/>
          <p:nvPr/>
        </p:nvSpPr>
        <p:spPr>
          <a:xfrm>
            <a:off x="5631221" y="2882644"/>
            <a:ext cx="476677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Share the screen and solve the task together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079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169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Competitive Programming</vt:lpstr>
      <vt:lpstr>Dynamic Programming #1</vt:lpstr>
      <vt:lpstr>Palindromic Substrings – DP Approach</vt:lpstr>
      <vt:lpstr>Palindromic Substrings – DP Approach</vt:lpstr>
      <vt:lpstr>Palindromic Substrings - Implementation</vt:lpstr>
      <vt:lpstr>Dynamic Programming #2 – Is not it?</vt:lpstr>
      <vt:lpstr>Dynamic Programming #2 - Approach</vt:lpstr>
      <vt:lpstr>Dynamic Programming #2 - Approach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</cp:revision>
  <dcterms:created xsi:type="dcterms:W3CDTF">2024-02-23T11:51:17Z</dcterms:created>
  <dcterms:modified xsi:type="dcterms:W3CDTF">2024-10-23T13:57:46Z</dcterms:modified>
</cp:coreProperties>
</file>