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92" r:id="rId4"/>
    <p:sldId id="309" r:id="rId5"/>
    <p:sldId id="297" r:id="rId6"/>
    <p:sldId id="308" r:id="rId7"/>
    <p:sldId id="274" r:id="rId8"/>
    <p:sldId id="306" r:id="rId9"/>
    <p:sldId id="271" r:id="rId10"/>
  </p:sldIdLst>
  <p:sldSz cx="12192000" cy="6858000"/>
  <p:notesSz cx="7772400" cy="100584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2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5:2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24575,'28'0'0,"-21"-2"0,0 2 0,1-1 0,-1 1 0,0 0 0,0 1 0,1-1 0,-1 1 0,0 1 0,0 0 0,0 0 0,0 0 0,0 1 0,-1-1 0,1 2 0,-1-1 0,11 8 0,136 134-1365,-143-133-5461</inkml:trace>
  <inkml:trace contextRef="#ctx0" brushRef="#br0" timeOffset="1">1 201 24575,'1'-3'0,"1"1"0,0 0 0,0 0 0,0 0 0,0 0 0,0 0 0,0 0 0,0 1 0,1-1 0,-1 1 0,0-1 0,1 1 0,0 0 0,-1 0 0,1 0 0,0 0 0,4 0 0,11-6 0,32-19 0,-35 19 0,1-1 0,-1 0 0,0-1 0,22-19 0,-20 15-227,1 1-1,0 0 1,1 2-1,0 0 1,30-11-1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9:42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24575,'5'1'0,"-1"1"0,1-1 0,-1 1 0,0 0 0,1 0 0,-1 0 0,0 0 0,5 5 0,12 6 0,185 90-1365,-192-96-5461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9:43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24575,'-3'0'0,"1"0"0,-1 1 0,1-1 0,0 1 0,-1 0 0,1 0 0,0 0 0,0 0 0,0 0 0,-1 0 0,1 1 0,1-1 0,-1 1 0,0-1 0,0 1 0,0 0 0,1 0 0,-1 0 0,1 0 0,-1 0 0,1 0 0,0 0 0,0 0 0,0 0 0,0 1 0,0-1 0,1 0 0,-1 1 0,1-1 0,-1 0 0,1 1 0,0 2 0,-2 15 0,0-1 0,2 0 0,1 22 0,0-19 0,-1-7-91,-1 0 0,0 0 0,-2 0 0,1 0 0,-2-1 0,0 1 0,-1-1 0,0 0 0,-1 0 0,0-1 0,-1 0 0,-1 0 0,0 0 0,-13 13 0,12-13-6735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9:46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1327 0 24575,'0'2'0,"-1"0"0,1 0 0,-1 0 0,1 0 0,-1 0 0,0-1 0,0 1 0,0 0 0,0-1 0,0 1 0,0 0 0,-1-1 0,1 1 0,0-1 0,-1 0 0,1 1 0,-3 0 0,-34 24 0,17-12 0,4-1 0,0-2 0,0 0 0,-1-1 0,0-1 0,-1 0 0,0-2 0,0 0 0,-1-1 0,-21 3 0,-7-2 0,0-2 0,-81-2 0,11-6 0,-170 6 0,261 2 0,-1 1 0,1 0 0,-26 12 0,-15 3 0,9-11 0,47-9 0,0 1 0,0 0 0,0 1 0,1 0 0,-1 0 0,1 1 0,0 1 0,-16 8 0,24-10 0,1-1 0,-1 0 0,1 1 0,0-1 0,0 1 0,0 0 0,0 0 0,0-1 0,1 1 0,-1 0 0,1 1 0,0-1 0,0 0 0,0 0 0,0 0 0,1 1 0,-1-1 0,1 0 0,0 1 0,0-1 0,0 1 0,0-1 0,2 7 0,1 7 0,2 0 0,0 0 0,11 25 0,-1 0 0,12 84 0,-16-83 0,-3 1 0,-1 0 0,2 69 0,-8 8 0,-4 114 0,-1-214-1365,-1-5-5461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9:46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24575,'7'1'0,"-1"0"0,0 0 0,0 1 0,0 0 0,0 1 0,0-1 0,0 1 0,-1 0 0,1 1 0,-1-1 0,0 1 0,0 0 0,0 0 0,0 1 0,6 8 0,31 23 0,-28-25 0,0 1 0,-2 0 0,1 1 0,13 19 0,12 11 0,7 1-12,43 48-1341,-79-80-5473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9:47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1 24575,'-3'0'0,"1"0"0,0 1 0,0 0 0,0-1 0,0 1 0,0 0 0,1 0 0,-1 0 0,0 0 0,0 0 0,0 1 0,1-1 0,-1 0 0,1 1 0,-1-1 0,-1 3 0,-24 33 0,18-23 0,-33 58 0,35-57 0,-1-1 0,0 0 0,-1 0 0,-20 24 0,-6 0 0,22-22 0,0-2 0,-24 21 0,-4 1-1365,30-24-5461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5:2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24575,'28'0'0,"-21"-2"0,0 2 0,1-1 0,-1 1 0,0 0 0,0 1 0,1-1 0,-1 1 0,0 1 0,0 0 0,0 0 0,0 0 0,0 1 0,-1-1 0,1 2 0,-1-1 0,11 8 0,136 134-1365,-143-133-5461</inkml:trace>
  <inkml:trace contextRef="#ctx0" brushRef="#br0" timeOffset="1">1 201 24575,'1'-3'0,"1"1"0,0 0 0,0 0 0,0 0 0,0 0 0,0 0 0,0 0 0,0 1 0,1-1 0,-1 1 0,0-1 0,1 1 0,0 0 0,-1 0 0,1 0 0,0 0 0,4 0 0,11-6 0,32-19 0,-35 19 0,1-1 0,-1 0 0,0-1 0,22-19 0,-20 15-227,1 1-1,0 0 1,1 2-1,0 0 1,30-11-1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5:2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24575,'5'0'0,"1"0"0,-1 1 0,0-1 0,1 1 0,-1 0 0,0 1 0,0-1 0,0 1 0,0 0 0,0 0 0,0 0 0,0 1 0,-1 0 0,1 0 0,-1 0 0,0 0 0,0 1 0,0 0 0,0-1 0,3 6 0,4 1 0,1-1 0,1-1 0,25 14 0,-17-10 0,7 2 0,-20-10 0,-1-1 0,0 1 0,-1 0 0,1 1 0,0 0 0,-1 0 0,10 11 0,1 3-455,-1 0 0,27 44 0,-36-48-6371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5:2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24575,'18'0'0,"7"0"0,51-5 0,-68 3 0,0 0 0,0 0 0,1 0 0,-1-1 0,-1 0 0,1-1 0,0 0 0,-1 0 0,14-10 0,-10 5 0,1 2 0,0 0 0,23-10 0,-25 13 0,0 0 0,0-1 0,-1-1 0,1 1 0,-1-2 0,-1 1 0,14-13 0,5-5-1365,-14 16-5461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5:48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24575,'3050'0'0,"-3031"-1"0,1-1 0,32-8 0,34-3 0,-62 13 0,0-2 0,0 0 0,0-2 0,0 0 0,-1-2 0,28-10 0,-29 10 0,0 1 0,0 1 0,1 1 0,-1 1 0,1 0 0,-1 2 0,35 4 0,-19-1 0,51-5 0,-21-10 0,-50 8 0,1 0 0,28-1 0,642 3 0,-336 4 0,-330-2 0,1 1 0,-1 2 0,44 9 0,-41-7 0,52 3 0,21 5 0,-78-9 0,19 6 0,0-2 0,0-2 0,62 2 0,-67-6 0,57 8 0,-56-4 0,55 1 0,-63-7 0,3-1 0,1 1 0,-1 2 0,61 12 0,-59-9 0,0 0 0,0-2 0,1-1 0,-1-2 0,44-6 0,-9-6 0,-50 7 0,1 2 0,29-3 0,-29 6 0,11-1 0,0 0 0,54-11 0,-39 5 0,0 2 0,0 2 0,89 5 0,-32 1 0,304-3-1365,-384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7:27.7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24575,'4'0'0,"6"0"0,5 0 0,1 4 0,1 6 0,-2 6 0,1 0 0,-2 1 0,0-2 0,-1 1 0,0-3 0,-1 2 0,2-3 0,2-3 0,-2 2 0,-2 2 0,0 0 0,-1-2-8191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5:2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24575,'5'0'0,"1"0"0,-1 1 0,0-1 0,1 1 0,-1 0 0,0 1 0,0-1 0,0 1 0,0 0 0,0 0 0,0 0 0,0 1 0,-1 0 0,1 0 0,-1 0 0,0 0 0,0 1 0,0 0 0,0-1 0,3 6 0,4 1 0,1-1 0,1-1 0,25 14 0,-17-10 0,7 2 0,-20-10 0,-1-1 0,0 1 0,-1 0 0,1 1 0,0 0 0,-1 0 0,10 11 0,1 3-455,-1 0 0,27 44 0,-36-48-6371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7:29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119 1 24575,'-4'0'0,"-2"4"0,0 6 0,-2 2 0,-1 2 0,1 3 0,3 4 0,2 2 0,-4-3 0,1 0 0,-4-4 0,0 0 0,1 1 0,-1-2 0,0 1 0,3-2-8191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7:31.8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24575,'0'4'0,"0"6"0,0 6 0,4-1 0,2 3 0,-1 1 0,4-1 0,0-1 0,-2 2 0,3-2 0,0 0 0,-3 1 0,3-2 0,-1 1 0,2-4 0,0 2 0,-3 2 0,-2-3-8191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7:33.4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61 24575,'0'-1'0,"1"0"0,-1 0 0,1 0 0,-1 0 0,1 0 0,0 0 0,-1 0 0,1 0 0,0 0 0,0 0 0,-1 0 0,1 0 0,0 0 0,0 1 0,0-1 0,0 0 0,0 1 0,0-1 0,1 1 0,-1-1 0,0 1 0,0-1 0,0 1 0,0 0 0,1 0 0,-1-1 0,2 1 0,39-5 0,-37 5 0,103-13 0,-64 7 0,61-1 0,-72 8-67,-20 0-193,0-1 0,0 0 1,1-1-1,23-4 1,-21-1-6567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7:52.4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6352 1779 24575,'-53'-21'0,"-153"-57"0,169 67 0,4 3 0,1-2 0,-55-26 0,4-3 0,61 30 0,0-1 0,1-1 0,0-1 0,0 0 0,-35-30 0,38 27 0,0 1 0,-25-15 0,-11-8 0,21 11 0,1-2 0,2-1 0,1-1 0,-47-64 0,66 82 0,1 1 0,-2 1 0,-13-13 0,-22-23 0,35 35 0,-1 0 0,1 0 0,-25-16 0,-19-17 0,18 16 0,31 24 0,0 0 0,0 0 0,0-1 0,0 1 0,1-1 0,-7-9 0,3 5 0,1 1 0,-1 0 0,0 0 0,-1 1 0,0 1 0,0-1 0,-1 2 0,-11-6 0,-19-11 0,11 3 0,0 1 0,-2 2 0,0 1 0,-51-16 0,57 22 0,0-1 0,1-2 0,1 0 0,-37-25 0,55 33 0,-3-1 0,-1 0 0,0 1 0,0 0 0,-12-3 0,14 5 0,0-1 0,0 1 0,1-1 0,-1-1 0,1 0 0,-1 0 0,1 0 0,-10-9 0,0 2 0,1 0 0,-2 1 0,1 1 0,-2 0 0,1 1 0,-32-8 0,23 8 0,12 4 0,-1-1 0,1 0 0,-24-13 0,-170-78 0,186 84 0,-42-14 0,41 18 0,-42-22 0,-30-27 0,34 29 0,50 24 0,1-1 0,-1 0 0,1-1 0,-19-11 0,15 7 0,0 0 0,-1 2 0,-1 0 0,1 1 0,-26-7 0,27 9 0,0 0 0,0 0 0,0-2 0,1 0 0,0-1 0,1 0 0,-20-15 0,28 19 0,1 1 0,-1 0 0,1 0 0,-1 0 0,0 0 0,0 1 0,0 0 0,0 0 0,0 0 0,-1 1 0,1-1 0,-1 1 0,1 1 0,-1-1 0,1 1 0,-1 0 0,1 0 0,-1 1 0,1-1 0,-1 1 0,1 0 0,0 1 0,-1-1 0,1 1 0,-8 4 0,-6 4 0,1-1 0,0 2 0,1 1 0,0 0 0,-23 22 0,9-2 0,-15 12 0,-128 77 0,8-24 0,100-61 0,42-22 0,14-8 0,-1 0 0,1 0 0,-1-1 0,0-1 0,-14 5 0,-17 3 0,2 3 0,-45 22 0,15-7 0,53-22 0,-2-1 0,1-1 0,-1-1 0,-26 4 0,30-6 0,1 1 0,0 0 0,1 1 0,-1 0 0,-17 11 0,19-10 0,0 0 0,-1 0 0,0-1 0,0-1 0,-1 0 0,-14 2 0,15-4 0,-1 0 0,0 2 0,1-1 0,0 2 0,0 0 0,0 0 0,0 1 0,1 1 0,-15 10 0,-106 54 0,99-51 0,20-12 0,0 0 0,1 1 0,-19 17 0,18-15 0,-1 1 0,0-2 0,-24 13 0,23-14 0,1 0 0,0 0 0,0 2 0,-13 12 0,-77 60 0,75-57 0,-22 25 0,44-43 0,0 0 0,0-1 0,-1 0 0,0 0 0,-16 8 0,14-9 0,1 1 0,0 0 0,0 0 0,-11 12 0,9-7 0,0-1 0,-1-1 0,-1 0 0,0 0 0,0-2 0,-26 13 0,5-3 0,-10 10 0,35-20 0,0-1 0,-1-1 0,0 0 0,-17 7 0,12-8 0,0 2 0,0 0 0,1 0 0,0 2 0,-22 15 0,15-7 0,14-10 0,-1 0 0,0 0 0,-1-1 0,0 0 0,-13 5 0,16-7 0,0 0 0,0 0 0,0 1 0,0-1 0,1 2 0,0-1 0,-8 9 0,-23 19 0,9-11 0,2 1 0,0 1 0,-37 46 0,28-30 0,18-23-195,-1-1 0,0-1 0,-1 0 0,-1-2 0,0 0 0,-30 14 0,35-21-6631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9:42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24575,'5'1'0,"-1"1"0,1-1 0,-1 1 0,0 0 0,1 0 0,-1 0 0,0 0 0,5 5 0,12 6 0,185 90-1365,-192-96-5461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9:43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143 1 24575,'-3'0'0,"1"0"0,-1 1 0,1-1 0,0 1 0,-1 0 0,1 0 0,0 0 0,0 0 0,0 0 0,-1 0 0,1 1 0,1-1 0,-1 1 0,0-1 0,0 1 0,0 0 0,1 0 0,-1 0 0,1 0 0,-1 0 0,1 0 0,0 0 0,0 0 0,0 0 0,0 1 0,0-1 0,1 0 0,-1 1 0,1-1 0,-1 0 0,1 1 0,0 2 0,-2 15 0,0-1 0,2 0 0,1 22 0,0-19 0,-1-7-91,-1 0 0,0 0 0,-2 0 0,1 0 0,-2-1 0,0 1 0,-1-1 0,0 0 0,-1 0 0,0-1 0,-1 0 0,-1 0 0,0 0 0,-13 13 0,12-13-6735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9:46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1327 0 24575,'0'2'0,"-1"0"0,1 0 0,-1 0 0,1 0 0,-1 0 0,0-1 0,0 1 0,0 0 0,0-1 0,0 1 0,0 0 0,-1-1 0,1 1 0,0-1 0,-1 0 0,1 1 0,-3 0 0,-34 24 0,17-12 0,4-1 0,0-2 0,0 0 0,-1-1 0,0-1 0,-1 0 0,0-2 0,0 0 0,-1-1 0,-21 3 0,-7-2 0,0-2 0,-81-2 0,11-6 0,-170 6 0,261 2 0,-1 1 0,1 0 0,-26 12 0,-15 3 0,9-11 0,47-9 0,0 1 0,0 0 0,0 1 0,1 0 0,-1 0 0,1 1 0,0 1 0,-16 8 0,24-10 0,1-1 0,-1 0 0,1 1 0,0-1 0,0 1 0,0 0 0,0 0 0,0-1 0,1 1 0,-1 0 0,1 1 0,0-1 0,0 0 0,0 0 0,0 0 0,1 1 0,-1-1 0,1 0 0,0 1 0,0-1 0,0 1 0,0-1 0,2 7 0,1 7 0,2 0 0,0 0 0,11 25 0,-1 0 0,12 84 0,-16-83 0,-3 1 0,-1 0 0,2 69 0,-8 8 0,-4 114 0,-1-214-1365,-1-5-5461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9:46.9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24575,'7'1'0,"-1"0"0,0 0 0,0 1 0,0 0 0,0 1 0,0-1 0,0 1 0,-1 0 0,1 1 0,-1-1 0,0 1 0,0 0 0,0 0 0,0 1 0,6 8 0,31 23 0,-28-25 0,0 1 0,-2 0 0,1 1 0,13 19 0,12 11 0,7 1-12,43 48-1341,-79-80-5473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9:47.7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322 1 24575,'-3'0'0,"1"0"0,0 1 0,0 0 0,0-1 0,0 1 0,0 0 0,1 0 0,-1 0 0,0 0 0,0 0 0,0 1 0,1-1 0,-1 0 0,1 1 0,-1-1 0,-1 3 0,-24 33 0,18-23 0,-33 58 0,35-57 0,-1-1 0,0 0 0,-1 0 0,-20 24 0,-6 0 0,22-22 0,0-2 0,-24 21 0,-4 1-1365,30-24-5461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5:2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0 173 24575,'18'0'0,"7"0"0,51-5 0,-68 3 0,0 0 0,0 0 0,1 0 0,-1-1 0,-1 0 0,1-1 0,0 0 0,-1 0 0,14-10 0,-10 5 0,1 2 0,0 0 0,23-10 0,-25 13 0,0 0 0,0-1 0,-1-1 0,1 1 0,-1-2 0,-1 1 0,14-13 0,5-5-1365,-14 16-5461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5:48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0 105 24575,'3050'0'0,"-3031"-1"0,1-1 0,32-8 0,34-3 0,-62 13 0,0-2 0,0 0 0,0-2 0,0 0 0,-1-2 0,28-10 0,-29 10 0,0 1 0,0 1 0,1 1 0,-1 1 0,1 0 0,-1 2 0,35 4 0,-19-1 0,51-5 0,-21-10 0,-50 8 0,1 0 0,28-1 0,642 3 0,-336 4 0,-330-2 0,1 1 0,-1 2 0,44 9 0,-41-7 0,52 3 0,21 5 0,-78-9 0,19 6 0,0-2 0,0-2 0,62 2 0,-67-6 0,57 8 0,-56-4 0,55 1 0,-63-7 0,3-1 0,1 1 0,-1 2 0,61 12 0,-59-9 0,0 0 0,0-2 0,1-1 0,-1-2 0,44-6 0,-9-6 0,-50 7 0,1 2 0,29-3 0,-29 6 0,11-1 0,0 0 0,54-11 0,-39 5 0,0 2 0,0 2 0,89 5 0,-32 1 0,304-3-1365,-384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7:27.7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24575,'4'0'0,"6"0"0,5 0 0,1 4 0,1 6 0,-2 6 0,1 0 0,-2 1 0,0-2 0,-1 1 0,0-3 0,-1 2 0,2-3 0,2-3 0,-2 2 0,-2 2 0,0 0 0,-1-2-8191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7:29.6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119 1 24575,'-4'0'0,"-2"4"0,0 6 0,-2 2 0,-1 2 0,1 3 0,3 4 0,2 2 0,-4-3 0,1 0 0,-4-4 0,0 0 0,1 1 0,-1-2 0,0 1 0,3-2-8191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7:31.8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24575,'0'4'0,"0"6"0,0 6 0,4-1 0,2 3 0,-1 1 0,4-1 0,0-1 0,-2 2 0,3-2 0,0 0 0,-3 1 0,3-2 0,-1 1 0,2-4 0,0 2 0,-3 2 0,-2-3-8191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7:33.4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61 24575,'0'-1'0,"1"0"0,-1 0 0,1 0 0,-1 0 0,1 0 0,0 0 0,-1 0 0,1 0 0,0 0 0,0 0 0,-1 0 0,1 0 0,0 0 0,0 1 0,0-1 0,0 0 0,0 1 0,0-1 0,1 1 0,-1-1 0,0 1 0,0-1 0,0 1 0,0 0 0,1 0 0,-1-1 0,2 1 0,39-5 0,-37 5 0,103-13 0,-64 7 0,61-1 0,-72 8-67,-20 0-193,0-1 0,0 0 1,1-1-1,23-4 1,-21-1-6567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9:27:52.4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6352 1779 24575,'-53'-21'0,"-153"-57"0,169 67 0,4 3 0,1-2 0,-55-26 0,4-3 0,61 30 0,0-1 0,1-1 0,0-1 0,0 0 0,-35-30 0,38 27 0,0 1 0,-25-15 0,-11-8 0,21 11 0,1-2 0,2-1 0,1-1 0,-47-64 0,66 82 0,1 1 0,-2 1 0,-13-13 0,-22-23 0,35 35 0,-1 0 0,1 0 0,-25-16 0,-19-17 0,18 16 0,31 24 0,0 0 0,0 0 0,0-1 0,0 1 0,1-1 0,-7-9 0,3 5 0,1 1 0,-1 0 0,0 0 0,-1 1 0,0 1 0,0-1 0,-1 2 0,-11-6 0,-19-11 0,11 3 0,0 1 0,-2 2 0,0 1 0,-51-16 0,57 22 0,0-1 0,1-2 0,1 0 0,-37-25 0,55 33 0,-3-1 0,-1 0 0,0 1 0,0 0 0,-12-3 0,14 5 0,0-1 0,0 1 0,1-1 0,-1-1 0,1 0 0,-1 0 0,1 0 0,-10-9 0,0 2 0,1 0 0,-2 1 0,1 1 0,-2 0 0,1 1 0,-32-8 0,23 8 0,12 4 0,-1-1 0,1 0 0,-24-13 0,-170-78 0,186 84 0,-42-14 0,41 18 0,-42-22 0,-30-27 0,34 29 0,50 24 0,1-1 0,-1 0 0,1-1 0,-19-11 0,15 7 0,0 0 0,-1 2 0,-1 0 0,1 1 0,-26-7 0,27 9 0,0 0 0,0 0 0,0-2 0,1 0 0,0-1 0,1 0 0,-20-15 0,28 19 0,1 1 0,-1 0 0,1 0 0,-1 0 0,0 0 0,0 1 0,0 0 0,0 0 0,0 0 0,-1 1 0,1-1 0,-1 1 0,1 1 0,-1-1 0,1 1 0,-1 0 0,1 0 0,-1 1 0,1-1 0,-1 1 0,1 0 0,0 1 0,-1-1 0,1 1 0,-8 4 0,-6 4 0,1-1 0,0 2 0,1 1 0,0 0 0,-23 22 0,9-2 0,-15 12 0,-128 77 0,8-24 0,100-61 0,42-22 0,14-8 0,-1 0 0,1 0 0,-1-1 0,0-1 0,-14 5 0,-17 3 0,2 3 0,-45 22 0,15-7 0,53-22 0,-2-1 0,1-1 0,-1-1 0,-26 4 0,30-6 0,1 1 0,0 0 0,1 1 0,-1 0 0,-17 11 0,19-10 0,0 0 0,-1 0 0,0-1 0,0-1 0,-1 0 0,-14 2 0,15-4 0,-1 0 0,0 2 0,1-1 0,0 2 0,0 0 0,0 0 0,0 1 0,1 1 0,-15 10 0,-106 54 0,99-51 0,20-12 0,0 0 0,1 1 0,-19 17 0,18-15 0,-1 1 0,0-2 0,-24 13 0,23-14 0,1 0 0,0 0 0,0 2 0,-13 12 0,-77 60 0,75-57 0,-22 25 0,44-43 0,0 0 0,0-1 0,-1 0 0,0 0 0,-16 8 0,14-9 0,1 1 0,0 0 0,0 0 0,-11 12 0,9-7 0,0-1 0,-1-1 0,-1 0 0,0 0 0,0-2 0,-26 13 0,5-3 0,-10 10 0,35-20 0,0-1 0,-1-1 0,0 0 0,-17 7 0,12-8 0,0 2 0,0 0 0,1 0 0,0 2 0,-22 15 0,15-7 0,14-10 0,-1 0 0,0 0 0,-1-1 0,0 0 0,-13 5 0,16-7 0,0 0 0,0 0 0,0 1 0,0-1 0,1 2 0,0-1 0,-8 9 0,-23 19 0,9-11 0,2 1 0,0 1 0,-37 46 0,28-30 0,18-23-195,-1-1 0,0-1 0,-1 0 0,-1-2 0,0 0 0,-30 14 0,35-21-6631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7FB30-C6AD-443C-9DCB-01BB511413C4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87A0F-3D95-4489-B4EF-186214A6599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250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87A0F-3D95-4489-B4EF-186214A65999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6669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87A0F-3D95-4489-B4EF-186214A65999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6451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6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5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hyperlink" Target="https://open.kattis.com/problems/amsterdamdistance" TargetMode="Externa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11" Type="http://schemas.openxmlformats.org/officeDocument/2006/relationships/image" Target="../media/image5.png"/><Relationship Id="rId24" Type="http://schemas.openxmlformats.org/officeDocument/2006/relationships/customXml" Target="../ink/ink11.xml"/><Relationship Id="rId32" Type="http://schemas.openxmlformats.org/officeDocument/2006/relationships/image" Target="../media/image16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3.png"/><Relationship Id="rId30" Type="http://schemas.openxmlformats.org/officeDocument/2006/relationships/customXml" Target="../ink/ink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1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1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19.xml"/><Relationship Id="rId17" Type="http://schemas.openxmlformats.org/officeDocument/2006/relationships/image" Target="../media/image23.png"/><Relationship Id="rId25" Type="http://schemas.openxmlformats.org/officeDocument/2006/relationships/image" Target="../media/image27.png"/><Relationship Id="rId2" Type="http://schemas.openxmlformats.org/officeDocument/2006/relationships/hyperlink" Target="https://open.kattis.com/problems/amsterdamdistance" TargetMode="Externa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6.xml"/><Relationship Id="rId11" Type="http://schemas.openxmlformats.org/officeDocument/2006/relationships/image" Target="../media/image20.png"/><Relationship Id="rId24" Type="http://schemas.openxmlformats.org/officeDocument/2006/relationships/customXml" Target="../ink/ink25.xml"/><Relationship Id="rId32" Type="http://schemas.openxmlformats.org/officeDocument/2006/relationships/hyperlink" Target="https://github.com/annoviko/sandbox/blob/master/kattis/Amsterdam%20Distance.cpp" TargetMode="External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customXml" Target="../ink/ink27.xml"/><Relationship Id="rId10" Type="http://schemas.openxmlformats.org/officeDocument/2006/relationships/customXml" Target="../ink/ink18.xml"/><Relationship Id="rId19" Type="http://schemas.openxmlformats.org/officeDocument/2006/relationships/image" Target="../media/image24.png"/><Relationship Id="rId31" Type="http://schemas.openxmlformats.org/officeDocument/2006/relationships/image" Target="../media/image30.png"/><Relationship Id="rId4" Type="http://schemas.openxmlformats.org/officeDocument/2006/relationships/customXml" Target="../ink/ink15.xml"/><Relationship Id="rId9" Type="http://schemas.openxmlformats.org/officeDocument/2006/relationships/image" Target="../media/image19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8.png"/><Relationship Id="rId30" Type="http://schemas.openxmlformats.org/officeDocument/2006/relationships/customXml" Target="../ink/ink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open.kattis.com/problems/bitbybi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36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04720" y="2353680"/>
            <a:ext cx="5781600" cy="214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80808"/>
                </a:solidFill>
                <a:latin typeface="Calibri Light"/>
              </a:rPr>
              <a:t>Competitive Programming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328640" y="4519080"/>
            <a:ext cx="3827808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spc="-1" dirty="0">
                <a:solidFill>
                  <a:srgbClr val="080808"/>
                </a:solidFill>
                <a:latin typeface="Calibri"/>
              </a:rPr>
              <a:t>03 Mar.</a:t>
            </a: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 2023</a:t>
            </a:r>
            <a:endParaRPr lang="en-US" sz="1900" b="0" strike="noStrike" spc="-1" dirty="0">
              <a:latin typeface="Arial"/>
            </a:endParaRPr>
          </a:p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Andrei Novikov</a:t>
            </a: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4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 task Review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Beautiful task that requires some math knowledge</a:t>
            </a:r>
            <a:r>
              <a:rPr lang="en-US" sz="2000" b="0" strike="noStrike" spc="-1" dirty="0">
                <a:latin typeface="Arial"/>
              </a:rPr>
              <a:t>: </a:t>
            </a:r>
            <a:r>
              <a:rPr lang="en-US" sz="2000" b="0" strike="noStrike" spc="-1" dirty="0">
                <a:latin typeface="Arial"/>
                <a:hlinkClick r:id="rId2"/>
              </a:rPr>
              <a:t>Link on </a:t>
            </a:r>
            <a:r>
              <a:rPr lang="en-US" sz="2000" b="0" strike="noStrike" spc="-1" dirty="0" err="1">
                <a:latin typeface="Arial"/>
                <a:hlinkClick r:id="rId2"/>
              </a:rPr>
              <a:t>Kattis</a:t>
            </a:r>
            <a:r>
              <a:rPr lang="en-US" sz="2000" b="0" strike="noStrike" spc="-1" dirty="0">
                <a:latin typeface="Arial"/>
              </a:rPr>
              <a:t>.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579E70-01A8-2090-8BB1-2471B95E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04" y="2625357"/>
            <a:ext cx="3998942" cy="25892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2FC4E4-652E-789D-2B80-0007D103C406}"/>
                  </a:ext>
                </a:extLst>
              </p14:cNvPr>
              <p14:cNvContentPartPr/>
              <p14:nvPr/>
            </p14:nvContentPartPr>
            <p14:xfrm>
              <a:off x="4471056" y="2872296"/>
              <a:ext cx="126720" cy="75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2FC4E4-652E-789D-2B80-0007D103C4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2416" y="2863656"/>
                <a:ext cx="14436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87408E9-F4EB-3E93-14D2-94331D4D5AD0}"/>
              </a:ext>
            </a:extLst>
          </p:cNvPr>
          <p:cNvGrpSpPr/>
          <p:nvPr/>
        </p:nvGrpSpPr>
        <p:grpSpPr>
          <a:xfrm>
            <a:off x="1728216" y="2843496"/>
            <a:ext cx="2797560" cy="102960"/>
            <a:chOff x="1728216" y="2843496"/>
            <a:chExt cx="27975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3805C6-678B-F2C5-C3A7-98A641A0A171}"/>
                    </a:ext>
                  </a:extLst>
                </p14:cNvPr>
                <p14:cNvContentPartPr/>
                <p14:nvPr/>
              </p14:nvContentPartPr>
              <p14:xfrm>
                <a:off x="1737216" y="2843496"/>
                <a:ext cx="134640" cy="102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3805C6-678B-F2C5-C3A7-98A641A0A1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8216" y="2834496"/>
                  <a:ext cx="152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E45946-B64D-4160-D929-E06D084EDB8E}"/>
                    </a:ext>
                  </a:extLst>
                </p14:cNvPr>
                <p14:cNvContentPartPr/>
                <p14:nvPr/>
              </p14:nvContentPartPr>
              <p14:xfrm>
                <a:off x="1728216" y="2864016"/>
                <a:ext cx="147600" cy="62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E45946-B64D-4160-D929-E06D084EDB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9216" y="2855016"/>
                  <a:ext cx="165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337CF7-E253-A566-272B-B8FC97BD8A1B}"/>
                    </a:ext>
                  </a:extLst>
                </p14:cNvPr>
                <p14:cNvContentPartPr/>
                <p14:nvPr/>
              </p14:nvContentPartPr>
              <p14:xfrm>
                <a:off x="1874376" y="2879136"/>
                <a:ext cx="2651400" cy="48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337CF7-E253-A566-272B-B8FC97BD8A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376" y="2870496"/>
                  <a:ext cx="266904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AACDD8-AAF8-97A8-BBB6-F4812DFAE494}"/>
              </a:ext>
            </a:extLst>
          </p:cNvPr>
          <p:cNvGrpSpPr/>
          <p:nvPr/>
        </p:nvGrpSpPr>
        <p:grpSpPr>
          <a:xfrm>
            <a:off x="1920096" y="2907576"/>
            <a:ext cx="2500920" cy="736560"/>
            <a:chOff x="1920096" y="2907576"/>
            <a:chExt cx="2500920" cy="73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65B5C3-609E-2AA4-3C3C-8DBA7471CA0C}"/>
                    </a:ext>
                  </a:extLst>
                </p14:cNvPr>
                <p14:cNvContentPartPr/>
                <p14:nvPr/>
              </p14:nvContentPartPr>
              <p14:xfrm>
                <a:off x="1920096" y="3575016"/>
                <a:ext cx="8604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65B5C3-609E-2AA4-3C3C-8DBA7471CA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1456" y="3566376"/>
                  <a:ext cx="103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7EBB4A-E13B-89E9-9619-0A4F4BE20363}"/>
                    </a:ext>
                  </a:extLst>
                </p14:cNvPr>
                <p14:cNvContentPartPr/>
                <p14:nvPr/>
              </p14:nvContentPartPr>
              <p14:xfrm>
                <a:off x="1959696" y="3556656"/>
                <a:ext cx="43200" cy="84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7EBB4A-E13B-89E9-9619-0A4F4BE203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1056" y="3548016"/>
                  <a:ext cx="60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3DF72E-9275-37C0-F2A0-AA840F0E838D}"/>
                    </a:ext>
                  </a:extLst>
                </p14:cNvPr>
                <p14:cNvContentPartPr/>
                <p14:nvPr/>
              </p14:nvContentPartPr>
              <p14:xfrm>
                <a:off x="4306536" y="3529296"/>
                <a:ext cx="44640" cy="101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3DF72E-9275-37C0-F2A0-AA840F0E83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7896" y="3520656"/>
                  <a:ext cx="62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962EAE-C8F9-EB4C-D9C8-D5368A833465}"/>
                    </a:ext>
                  </a:extLst>
                </p14:cNvPr>
                <p14:cNvContentPartPr/>
                <p14:nvPr/>
              </p14:nvContentPartPr>
              <p14:xfrm>
                <a:off x="4251456" y="3580776"/>
                <a:ext cx="169560" cy="22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962EAE-C8F9-EB4C-D9C8-D5368A8334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2816" y="3571776"/>
                  <a:ext cx="187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A911F8-F39B-8F75-E976-1FED4FD5FD89}"/>
                    </a:ext>
                  </a:extLst>
                </p14:cNvPr>
                <p14:cNvContentPartPr/>
                <p14:nvPr/>
              </p14:nvContentPartPr>
              <p14:xfrm>
                <a:off x="2001816" y="2907576"/>
                <a:ext cx="2286720" cy="69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A911F8-F39B-8F75-E976-1FED4FD5FD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93176" y="2898936"/>
                  <a:ext cx="2304360" cy="71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7D03A8-2986-EA09-44F8-12BE49727F08}"/>
              </a:ext>
            </a:extLst>
          </p:cNvPr>
          <p:cNvGrpSpPr/>
          <p:nvPr/>
        </p:nvGrpSpPr>
        <p:grpSpPr>
          <a:xfrm>
            <a:off x="3108816" y="3739536"/>
            <a:ext cx="596880" cy="606600"/>
            <a:chOff x="3108816" y="3739536"/>
            <a:chExt cx="59688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4A84C3-7D38-646C-17E4-250EDD78D8E1}"/>
                    </a:ext>
                  </a:extLst>
                </p14:cNvPr>
                <p14:cNvContentPartPr/>
                <p14:nvPr/>
              </p14:nvContentPartPr>
              <p14:xfrm>
                <a:off x="3602736" y="3776256"/>
                <a:ext cx="102960" cy="52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4A84C3-7D38-646C-17E4-250EDD78D8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3736" y="3767256"/>
                  <a:ext cx="120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84B92E-60CB-5840-F6BE-02B4ECBBFAD7}"/>
                    </a:ext>
                  </a:extLst>
                </p14:cNvPr>
                <p14:cNvContentPartPr/>
                <p14:nvPr/>
              </p14:nvContentPartPr>
              <p14:xfrm>
                <a:off x="3624696" y="3739536"/>
                <a:ext cx="51480" cy="149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84B92E-60CB-5840-F6BE-02B4ECBBFA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15696" y="3730896"/>
                  <a:ext cx="691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6444E7-14A9-DC44-D1C2-E592DA447E6E}"/>
                    </a:ext>
                  </a:extLst>
                </p14:cNvPr>
                <p14:cNvContentPartPr/>
                <p14:nvPr/>
              </p14:nvContentPartPr>
              <p14:xfrm>
                <a:off x="3152376" y="3812976"/>
                <a:ext cx="477720" cy="452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6444E7-14A9-DC44-D1C2-E592DA447E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3736" y="3803976"/>
                  <a:ext cx="4953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EEC850-5A4A-C5C5-38FA-22FA21444CAF}"/>
                    </a:ext>
                  </a:extLst>
                </p14:cNvPr>
                <p14:cNvContentPartPr/>
                <p14:nvPr/>
              </p14:nvContentPartPr>
              <p14:xfrm>
                <a:off x="3108816" y="4215096"/>
                <a:ext cx="143280" cy="131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EEC850-5A4A-C5C5-38FA-22FA21444C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9816" y="4206456"/>
                  <a:ext cx="1609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4FCC77-B915-049D-987F-25126E4F2707}"/>
                    </a:ext>
                  </a:extLst>
                </p14:cNvPr>
                <p14:cNvContentPartPr/>
                <p14:nvPr/>
              </p14:nvContentPartPr>
              <p14:xfrm>
                <a:off x="3112056" y="4206096"/>
                <a:ext cx="115920" cy="14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4FCC77-B915-049D-987F-25126E4F27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03056" y="4197456"/>
                  <a:ext cx="133560" cy="15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98C3D2-4365-DDBC-8EF7-E36FC6CCE3D0}"/>
                  </a:ext>
                </a:extLst>
              </p:cNvPr>
              <p:cNvSpPr txBox="1"/>
              <p:nvPr/>
            </p:nvSpPr>
            <p:spPr>
              <a:xfrm>
                <a:off x="5497416" y="2551176"/>
                <a:ext cx="5356512" cy="3537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1. Find formula that calculate distance between two points using minimum Y between them: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r>
                  <a:rPr lang="en-US" dirty="0"/>
                  <a:t>2. Using the same formula, compare if it is faster to go via 0.</a:t>
                </a:r>
                <a:endParaRPr lang="LID4096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598C3D2-4365-DDBC-8EF7-E36FC6CC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416" y="2551176"/>
                <a:ext cx="5356512" cy="3537379"/>
              </a:xfrm>
              <a:prstGeom prst="rect">
                <a:avLst/>
              </a:prstGeom>
              <a:blipFill>
                <a:blip r:embed="rId32"/>
                <a:stretch>
                  <a:fillRect l="-1024" t="-1034" r="-1706" b="-172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64C36F6-0AE8-579B-12E3-068E21AE0A24}"/>
              </a:ext>
            </a:extLst>
          </p:cNvPr>
          <p:cNvSpPr txBox="1"/>
          <p:nvPr/>
        </p:nvSpPr>
        <p:spPr>
          <a:xfrm>
            <a:off x="762058" y="5482721"/>
            <a:ext cx="4236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Brute Force: Dijkstra algorithm O(V^2)</a:t>
            </a:r>
            <a:endParaRPr lang="LID4096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1FAEEF-71E1-4284-2EBC-B003AA5A1429}"/>
              </a:ext>
            </a:extLst>
          </p:cNvPr>
          <p:cNvSpPr txBox="1"/>
          <p:nvPr/>
        </p:nvSpPr>
        <p:spPr>
          <a:xfrm>
            <a:off x="9621592" y="3344630"/>
            <a:ext cx="2033632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Complexity: O(1)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6297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 task Review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Beautiful task that requires some math knowledge</a:t>
            </a:r>
            <a:r>
              <a:rPr lang="en-US" sz="2000" b="0" strike="noStrike" spc="-1" dirty="0">
                <a:latin typeface="Arial"/>
              </a:rPr>
              <a:t>: </a:t>
            </a:r>
            <a:r>
              <a:rPr lang="en-US" sz="2000" b="0" strike="noStrike" spc="-1" dirty="0">
                <a:latin typeface="Arial"/>
                <a:hlinkClick r:id="rId2"/>
              </a:rPr>
              <a:t>Link on </a:t>
            </a:r>
            <a:r>
              <a:rPr lang="en-US" sz="2000" b="0" strike="noStrike" spc="-1" dirty="0" err="1">
                <a:latin typeface="Arial"/>
                <a:hlinkClick r:id="rId2"/>
              </a:rPr>
              <a:t>Kattis</a:t>
            </a:r>
            <a:r>
              <a:rPr lang="en-US" sz="2000" b="0" strike="noStrike" spc="-1" dirty="0">
                <a:latin typeface="Arial"/>
              </a:rPr>
              <a:t>.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579E70-01A8-2090-8BB1-2471B95E3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04" y="2625357"/>
            <a:ext cx="3998942" cy="25892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2FC4E4-652E-789D-2B80-0007D103C406}"/>
                  </a:ext>
                </a:extLst>
              </p14:cNvPr>
              <p14:cNvContentPartPr/>
              <p14:nvPr/>
            </p14:nvContentPartPr>
            <p14:xfrm>
              <a:off x="4471056" y="2872296"/>
              <a:ext cx="126720" cy="75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2FC4E4-652E-789D-2B80-0007D103C4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2056" y="2863296"/>
                <a:ext cx="14436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87408E9-F4EB-3E93-14D2-94331D4D5AD0}"/>
              </a:ext>
            </a:extLst>
          </p:cNvPr>
          <p:cNvGrpSpPr/>
          <p:nvPr/>
        </p:nvGrpSpPr>
        <p:grpSpPr>
          <a:xfrm>
            <a:off x="1728216" y="2843496"/>
            <a:ext cx="2797560" cy="102960"/>
            <a:chOff x="1728216" y="2843496"/>
            <a:chExt cx="2797560" cy="1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3805C6-678B-F2C5-C3A7-98A641A0A171}"/>
                    </a:ext>
                  </a:extLst>
                </p14:cNvPr>
                <p14:cNvContentPartPr/>
                <p14:nvPr/>
              </p14:nvContentPartPr>
              <p14:xfrm>
                <a:off x="1737216" y="2843496"/>
                <a:ext cx="134640" cy="102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3805C6-678B-F2C5-C3A7-98A641A0A1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28216" y="2834527"/>
                  <a:ext cx="152280" cy="1205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E45946-B64D-4160-D929-E06D084EDB8E}"/>
                    </a:ext>
                  </a:extLst>
                </p14:cNvPr>
                <p14:cNvContentPartPr/>
                <p14:nvPr/>
              </p14:nvContentPartPr>
              <p14:xfrm>
                <a:off x="1728216" y="2864016"/>
                <a:ext cx="147600" cy="62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E45946-B64D-4160-D929-E06D084EDB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19216" y="2855016"/>
                  <a:ext cx="1652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337CF7-E253-A566-272B-B8FC97BD8A1B}"/>
                    </a:ext>
                  </a:extLst>
                </p14:cNvPr>
                <p14:cNvContentPartPr/>
                <p14:nvPr/>
              </p14:nvContentPartPr>
              <p14:xfrm>
                <a:off x="1874376" y="2879136"/>
                <a:ext cx="2651400" cy="48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337CF7-E253-A566-272B-B8FC97BD8A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5376" y="2870136"/>
                  <a:ext cx="2669040" cy="6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AACDD8-AAF8-97A8-BBB6-F4812DFAE494}"/>
              </a:ext>
            </a:extLst>
          </p:cNvPr>
          <p:cNvGrpSpPr/>
          <p:nvPr/>
        </p:nvGrpSpPr>
        <p:grpSpPr>
          <a:xfrm>
            <a:off x="1920096" y="2907576"/>
            <a:ext cx="2500920" cy="736560"/>
            <a:chOff x="1920096" y="2907576"/>
            <a:chExt cx="2500920" cy="73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65B5C3-609E-2AA4-3C3C-8DBA7471CA0C}"/>
                    </a:ext>
                  </a:extLst>
                </p14:cNvPr>
                <p14:cNvContentPartPr/>
                <p14:nvPr/>
              </p14:nvContentPartPr>
              <p14:xfrm>
                <a:off x="1920096" y="3575016"/>
                <a:ext cx="8604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65B5C3-609E-2AA4-3C3C-8DBA7471CA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11096" y="3566016"/>
                  <a:ext cx="103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F7EBB4A-E13B-89E9-9619-0A4F4BE20363}"/>
                    </a:ext>
                  </a:extLst>
                </p14:cNvPr>
                <p14:cNvContentPartPr/>
                <p14:nvPr/>
              </p14:nvContentPartPr>
              <p14:xfrm>
                <a:off x="1959696" y="3556656"/>
                <a:ext cx="43200" cy="84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F7EBB4A-E13B-89E9-9619-0A4F4BE2036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0620" y="3547656"/>
                  <a:ext cx="60988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63DF72E-9275-37C0-F2A0-AA840F0E838D}"/>
                    </a:ext>
                  </a:extLst>
                </p14:cNvPr>
                <p14:cNvContentPartPr/>
                <p14:nvPr/>
              </p14:nvContentPartPr>
              <p14:xfrm>
                <a:off x="4306536" y="3529296"/>
                <a:ext cx="44640" cy="101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63DF72E-9275-37C0-F2A0-AA840F0E838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97463" y="3520264"/>
                  <a:ext cx="62423" cy="1192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962EAE-C8F9-EB4C-D9C8-D5368A833465}"/>
                    </a:ext>
                  </a:extLst>
                </p14:cNvPr>
                <p14:cNvContentPartPr/>
                <p14:nvPr/>
              </p14:nvContentPartPr>
              <p14:xfrm>
                <a:off x="4251456" y="3580776"/>
                <a:ext cx="169560" cy="22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962EAE-C8F9-EB4C-D9C8-D5368A83346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42456" y="3571776"/>
                  <a:ext cx="187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A911F8-F39B-8F75-E976-1FED4FD5FD89}"/>
                    </a:ext>
                  </a:extLst>
                </p14:cNvPr>
                <p14:cNvContentPartPr/>
                <p14:nvPr/>
              </p14:nvContentPartPr>
              <p14:xfrm>
                <a:off x="2001816" y="2907576"/>
                <a:ext cx="2286720" cy="69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A911F8-F39B-8F75-E976-1FED4FD5FD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92816" y="2898576"/>
                  <a:ext cx="2304360" cy="71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7D03A8-2986-EA09-44F8-12BE49727F08}"/>
              </a:ext>
            </a:extLst>
          </p:cNvPr>
          <p:cNvGrpSpPr/>
          <p:nvPr/>
        </p:nvGrpSpPr>
        <p:grpSpPr>
          <a:xfrm>
            <a:off x="3108816" y="3739536"/>
            <a:ext cx="596880" cy="606600"/>
            <a:chOff x="3108816" y="3739536"/>
            <a:chExt cx="596880" cy="60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4A84C3-7D38-646C-17E4-250EDD78D8E1}"/>
                    </a:ext>
                  </a:extLst>
                </p14:cNvPr>
                <p14:cNvContentPartPr/>
                <p14:nvPr/>
              </p14:nvContentPartPr>
              <p14:xfrm>
                <a:off x="3602736" y="3776256"/>
                <a:ext cx="102960" cy="52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4A84C3-7D38-646C-17E4-250EDD78D8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93736" y="3767256"/>
                  <a:ext cx="120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484B92E-60CB-5840-F6BE-02B4ECBBFAD7}"/>
                    </a:ext>
                  </a:extLst>
                </p14:cNvPr>
                <p14:cNvContentPartPr/>
                <p14:nvPr/>
              </p14:nvContentPartPr>
              <p14:xfrm>
                <a:off x="3624696" y="3739536"/>
                <a:ext cx="51480" cy="149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484B92E-60CB-5840-F6BE-02B4ECBBFAD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15758" y="3730536"/>
                  <a:ext cx="68998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6444E7-14A9-DC44-D1C2-E592DA447E6E}"/>
                    </a:ext>
                  </a:extLst>
                </p14:cNvPr>
                <p14:cNvContentPartPr/>
                <p14:nvPr/>
              </p14:nvContentPartPr>
              <p14:xfrm>
                <a:off x="3152376" y="3812976"/>
                <a:ext cx="477720" cy="452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6444E7-14A9-DC44-D1C2-E592DA447E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43376" y="3803976"/>
                  <a:ext cx="49536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EEC850-5A4A-C5C5-38FA-22FA21444CAF}"/>
                    </a:ext>
                  </a:extLst>
                </p14:cNvPr>
                <p14:cNvContentPartPr/>
                <p14:nvPr/>
              </p14:nvContentPartPr>
              <p14:xfrm>
                <a:off x="3108816" y="4215096"/>
                <a:ext cx="143280" cy="131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EEC850-5A4A-C5C5-38FA-22FA21444C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9816" y="4206071"/>
                  <a:ext cx="160920" cy="148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A4FCC77-B915-049D-987F-25126E4F2707}"/>
                    </a:ext>
                  </a:extLst>
                </p14:cNvPr>
                <p14:cNvContentPartPr/>
                <p14:nvPr/>
              </p14:nvContentPartPr>
              <p14:xfrm>
                <a:off x="3112056" y="4206096"/>
                <a:ext cx="115920" cy="140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A4FCC77-B915-049D-987F-25126E4F27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03084" y="4197096"/>
                  <a:ext cx="133505" cy="157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598C3D2-4365-DDBC-8EF7-E36FC6CCE3D0}"/>
              </a:ext>
            </a:extLst>
          </p:cNvPr>
          <p:cNvSpPr txBox="1"/>
          <p:nvPr/>
        </p:nvSpPr>
        <p:spPr>
          <a:xfrm>
            <a:off x="5497416" y="2551176"/>
            <a:ext cx="535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Solution: </a:t>
            </a:r>
            <a:r>
              <a:rPr lang="en-US" dirty="0">
                <a:hlinkClick r:id="rId32"/>
              </a:rPr>
              <a:t>Link to Source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0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latin typeface="Calibri Light"/>
              </a:rPr>
              <a:t>Revise Hash Tables – Chaining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 dirty="0">
              <a:latin typeface="Times New Roman"/>
            </a:endParaRP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36BCCE7-6419-FF73-B666-53CA93990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015" y="1899792"/>
            <a:ext cx="7629525" cy="3724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31287-3E05-8E3C-BEA0-CCDFB57AC33B}"/>
              </a:ext>
            </a:extLst>
          </p:cNvPr>
          <p:cNvSpPr txBox="1"/>
          <p:nvPr/>
        </p:nvSpPr>
        <p:spPr>
          <a:xfrm>
            <a:off x="884593" y="1825560"/>
            <a:ext cx="4556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average complexity depends on the implementation of hash function.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764524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Revise Hash Tables – Open Addressing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1200" b="0" strike="noStrike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 dirty="0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36EA40-E054-F6CB-B19B-0F25D1432345}"/>
              </a:ext>
            </a:extLst>
          </p:cNvPr>
          <p:cNvSpPr txBox="1"/>
          <p:nvPr/>
        </p:nvSpPr>
        <p:spPr>
          <a:xfrm>
            <a:off x="884593" y="1825560"/>
            <a:ext cx="10514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case of open addressing, all elements are stored in array directly.</a:t>
            </a:r>
          </a:p>
          <a:p>
            <a:r>
              <a:rPr lang="en-US" sz="2000" dirty="0"/>
              <a:t>But instead search in </a:t>
            </a:r>
            <a:r>
              <a:rPr lang="en-US" sz="2000" b="1" i="1" dirty="0"/>
              <a:t>[0, m)</a:t>
            </a:r>
            <a:r>
              <a:rPr lang="en-US" sz="2000" dirty="0"/>
              <a:t>, we can search in </a:t>
            </a:r>
            <a:r>
              <a:rPr lang="en-US" sz="2000" b="1" i="1" dirty="0"/>
              <a:t>&lt;h(k, 0), h(k, 1), …, h(k, m - 1)&gt;</a:t>
            </a:r>
          </a:p>
          <a:p>
            <a:endParaRPr lang="en-US" sz="2000" b="1" i="1" dirty="0"/>
          </a:p>
          <a:p>
            <a:r>
              <a:rPr lang="en-US" sz="2000" dirty="0"/>
              <a:t>Double hash to resolve collisions in open addressing hash table: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6E029-8996-DBB0-B7C0-C59C2A1A20B7}"/>
              </a:ext>
            </a:extLst>
          </p:cNvPr>
          <p:cNvSpPr txBox="1"/>
          <p:nvPr/>
        </p:nvSpPr>
        <p:spPr>
          <a:xfrm>
            <a:off x="3588774" y="3244334"/>
            <a:ext cx="450317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</a:t>
            </a:r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/>
              <a:t>ih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)) mod </a:t>
            </a:r>
            <a:r>
              <a:rPr lang="en-US" i="1" dirty="0"/>
              <a:t>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4B9B5-B0B8-E92D-645E-E857137097AB}"/>
              </a:ext>
            </a:extLst>
          </p:cNvPr>
          <p:cNvSpPr txBox="1"/>
          <p:nvPr/>
        </p:nvSpPr>
        <p:spPr>
          <a:xfrm>
            <a:off x="8746872" y="4293067"/>
            <a:ext cx="274212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h1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</a:t>
            </a:r>
            <a:r>
              <a:rPr lang="en-US" i="1" dirty="0"/>
              <a:t> = k </a:t>
            </a:r>
            <a:r>
              <a:rPr lang="en-US" dirty="0"/>
              <a:t>mod</a:t>
            </a:r>
            <a:r>
              <a:rPr lang="en-US" i="1" dirty="0"/>
              <a:t> </a:t>
            </a:r>
            <a:r>
              <a:rPr lang="en-US" dirty="0"/>
              <a:t>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85721-F192-31A0-41A0-590FA079D21B}"/>
              </a:ext>
            </a:extLst>
          </p:cNvPr>
          <p:cNvSpPr txBox="1"/>
          <p:nvPr/>
        </p:nvSpPr>
        <p:spPr>
          <a:xfrm>
            <a:off x="8746872" y="4757734"/>
            <a:ext cx="274212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i="1" dirty="0"/>
              <a:t>h2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</a:t>
            </a:r>
            <a:r>
              <a:rPr lang="en-US" i="1" dirty="0"/>
              <a:t> = 1 + k </a:t>
            </a:r>
            <a:r>
              <a:rPr lang="en-US" dirty="0"/>
              <a:t>mod</a:t>
            </a:r>
            <a:r>
              <a:rPr lang="en-US" i="1" dirty="0"/>
              <a:t> </a:t>
            </a:r>
            <a:r>
              <a:rPr lang="en-US" dirty="0"/>
              <a:t>11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954599-05F6-66DC-9D43-A59383AFA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07" y="3709001"/>
            <a:ext cx="6909376" cy="246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0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Implement Hash Table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0776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sz="2000" spc="-1" dirty="0">
                <a:latin typeface="Arial"/>
              </a:rPr>
              <a:t>Let's implement own hash table.</a:t>
            </a:r>
            <a:endParaRPr lang="en-US" sz="1600" spc="-1" dirty="0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6765480" y="169020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0799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Homework?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108000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r>
              <a:rPr lang="en-US" sz="2000" spc="-1" dirty="0">
                <a:latin typeface="Arial"/>
              </a:rPr>
              <a:t>Bit by Bit – </a:t>
            </a:r>
            <a:r>
              <a:rPr lang="en-US" sz="2000" spc="-1" dirty="0">
                <a:latin typeface="Arial"/>
                <a:hlinkClick r:id="rId2"/>
              </a:rPr>
              <a:t>Link on </a:t>
            </a:r>
            <a:r>
              <a:rPr lang="en-US" sz="2000" spc="-1" dirty="0" err="1">
                <a:latin typeface="Arial"/>
                <a:hlinkClick r:id="rId2"/>
              </a:rPr>
              <a:t>Kattis</a:t>
            </a:r>
            <a:r>
              <a:rPr lang="en-US" sz="2000" spc="-1" dirty="0">
                <a:latin typeface="Arial"/>
              </a:rPr>
              <a:t> 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6F542-16FD-2304-B979-AB602261D07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6917040" y="1542096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C92B06-BD0D-94EE-E9D9-4D216669F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406" y="2866536"/>
            <a:ext cx="6089311" cy="27866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7281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4969800" cy="113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Where to Practice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969800" cy="439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LeetCode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2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HackerRank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Kattis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4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TopCoder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5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Other Resources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A61F040-7050-43C1-9A25-C1ECD4071A8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2" name="Picture 8" descr="Topcoder - YouTube"/>
          <p:cNvPicPr/>
          <p:nvPr/>
        </p:nvPicPr>
        <p:blipFill>
          <a:blip r:embed="rId6"/>
          <a:stretch/>
        </p:blipFill>
        <p:spPr>
          <a:xfrm>
            <a:off x="7804440" y="3918240"/>
            <a:ext cx="2868840" cy="286884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Kattis, Kattis"/>
          <p:cNvPicPr/>
          <p:nvPr/>
        </p:nvPicPr>
        <p:blipFill>
          <a:blip r:embed="rId7"/>
          <a:stretch/>
        </p:blipFill>
        <p:spPr>
          <a:xfrm>
            <a:off x="4339440" y="1645200"/>
            <a:ext cx="2132280" cy="166140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6" descr="How I Screwed up a HackerRank Test With a Line of Code – Towards AI"/>
          <p:cNvPicPr/>
          <p:nvPr/>
        </p:nvPicPr>
        <p:blipFill>
          <a:blip r:embed="rId8"/>
          <a:stretch/>
        </p:blipFill>
        <p:spPr>
          <a:xfrm>
            <a:off x="5076720" y="3170520"/>
            <a:ext cx="3538440" cy="201636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4" descr="The LeetCode Effect. It's Monday. The dev standup ends. You… | by C. H.  Afzal | Medium"/>
          <p:cNvPicPr/>
          <p:nvPr/>
        </p:nvPicPr>
        <p:blipFill>
          <a:blip r:embed="rId9"/>
          <a:stretch/>
        </p:blipFill>
        <p:spPr>
          <a:xfrm>
            <a:off x="7115040" y="1883160"/>
            <a:ext cx="3408480" cy="128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9603</TotalTime>
  <Words>282</Words>
  <Application>Microsoft Office PowerPoint</Application>
  <PresentationFormat>Widescreen</PresentationFormat>
  <Paragraphs>48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Office Theme</vt:lpstr>
      <vt:lpstr>Competitive Programming</vt:lpstr>
      <vt:lpstr>Home task Review</vt:lpstr>
      <vt:lpstr>Home task Review</vt:lpstr>
      <vt:lpstr>Revise Hash Tables – Chaining</vt:lpstr>
      <vt:lpstr>Revise Hash Tables – Open Addressing</vt:lpstr>
      <vt:lpstr>Practice – Implement Hash Table</vt:lpstr>
      <vt:lpstr>Homework?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subject/>
  <dc:creator>Novikov, Andrei</dc:creator>
  <dc:description/>
  <cp:lastModifiedBy>Novikov, Andrei</cp:lastModifiedBy>
  <cp:revision>168</cp:revision>
  <dcterms:created xsi:type="dcterms:W3CDTF">2022-07-18T08:43:06Z</dcterms:created>
  <dcterms:modified xsi:type="dcterms:W3CDTF">2024-10-23T13:51:09Z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