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4" r:id="rId15"/>
    <p:sldId id="269" r:id="rId16"/>
    <p:sldId id="273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9:11:25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66 24575,'-10'0'0,"-1"1"0,0 1 0,1 0 0,-1 0 0,1 1 0,0 0 0,0 1 0,0 0 0,0 1 0,0 0 0,-14 11 0,9-5 0,1 0 0,0 1 0,1 1 0,0 0 0,1 1 0,-12 17 0,16-15 0,1 1 0,0-1 0,2 1 0,0 0 0,1 1 0,0-1 0,1 1 0,2 0 0,-1 18 0,1 187 0,2-106 0,0-103 0,1 0 0,0 0 0,1 0 0,0 0 0,1-1 0,0 1 0,1-1 0,1 0 0,9 15 0,2 0 0,0-1 0,42 48 0,-41-59 0,0 0 0,2-1 0,-1-1 0,2-1 0,0-1 0,0-1 0,36 13 0,-56-23 0,12 4 0,0-1 0,1 0 0,19 3 0,-20-5 0,-1 1 0,0 0 0,0 0 0,0 1 0,13 7 0,-10-3 0,1-1 0,-1 0 0,1-1 0,0-1 0,0-1 0,1 0 0,0-1 0,-1-1 0,1-1 0,0 0 0,0-1 0,0 0 0,0-2 0,-1 0 0,1-1 0,-1-1 0,32-11 0,180-68 0,-195 66 0,-1-1 0,0-1 0,-2-1 0,0-2 0,-1-2 0,30-30 0,-22 25 0,-32 26 0,0-1 0,0 1 0,-1-1 0,1 1 0,-1-1 0,0 0 0,0-1 0,0 1 0,-1-1 0,1 0 0,-1 0 0,3-6 0,11-29 0,-6 18 0,0-1 0,-2 0 0,-1-1 0,-1 0 0,-1-1 0,-1 1 0,-1-1 0,1-28 0,-5 26 0,-2-1 0,0 1 0,-2 0 0,-1 0 0,-1 1 0,-2-1 0,0 1 0,-20-40 0,19 45 0,4 9 0,-1 1 0,1 0 0,-15-20 0,-136-179-1365,146 198-5461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9:29:21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1460 0 24575,'-1'2'0,"-1"0"0,0 0 0,1 0 0,-1 0 0,0 0 0,0 0 0,0-1 0,0 1 0,-1 0 0,1-1 0,0 0 0,-1 0 0,1 0 0,0 0 0,-1 0 0,1 0 0,-5 0 0,-10 6 0,-109 52 0,86-43 0,-73 43 0,-40 31 0,58-36 0,23-16 0,-51 25 0,-8 4 0,89-42 0,-48 33 0,-45 47 0,105-79 0,1 1 0,1 1 0,1 1 0,-32 47 0,45-58 0,-1-1 0,-19 18 0,7-9 0,15-18 0,7-12 0,5 2 0,0 1 0,0 0 0,0-1 0,0 1 0,0-1 0,1 1 0,-1 0 0,0 0 0,1-1 0,-1 1 0,1 0 0,-1-1 0,1 1 0,0 0 0,0 0 0,1-2 0,68-79 0,-28 43 0,-34 34 0,-1-1 0,0 0 0,-1 0 0,12-14 0,-7 7 0,1-1 0,1 1 0,14-11 0,5-6 0,-28 27 0,-8 6 0,-13 13 0,7-8 0,29-33 0,118-158 0,-90 111-1365,-39 59-5461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9:29:23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0 321 24575,'11'-2'0,"0"0"0,0 0 0,0-2 0,0 1 0,-1-1 0,1-1 0,-1 0 0,0 0 0,18-14 0,40-18 0,167-70 0,-154 65 0,-63 31 0,1 0 0,0 2 0,20-8 0,29-10-1365,-55 19-5461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9:29:25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24575,'141'2'0,"151"-5"0,-284 1 0,1 0 0,-1-1 0,0 1 0,1-2 0,-1 1 0,0-1 0,-1 0 0,1-1 0,-1 0 0,7-6 0,-3 3 0,1 1 0,-1 0 0,18-8 0,4 0-1365,-21 8-5461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9:29:27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24575,'11'0'0,"1"-1"0,0-1 0,0 0 0,-1 0 0,1-1 0,-1-1 0,0 0 0,0 0 0,0-1 0,10-7 0,-7 5 0,20-8 0,1 3 0,1 0 0,-1 2 0,2 2 0,68-7 0,-67 12 0,46 2 0,-73 1 0,0 1 0,0 1 0,0 0 0,-1 0 0,1 1 0,-1 0 0,1 1 0,18 10 0,-16-5-143,-1 1-1,0 0 1,0 1 0,-1 0-1,-1 1 1,0 0-1,12 19 1,-20-28-75,7 10-6608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9:29:29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1538 44 24575,'3'-16'0,"-1"-4"0,-3 19 0,1 0 0,-1 1 0,0-1 0,1 0 0,-1 1 0,0-1 0,0 1 0,0-1 0,1 1 0,-1 0 0,0-1 0,0 1 0,0 0 0,0 0 0,0-1 0,0 1 0,0 0 0,0 0 0,0 0 0,0 0 0,0 0 0,1 0 0,-1 1 0,0-1 0,0 0 0,-2 1 0,-4 0 0,-1 2 0,1-1 0,0 1 0,0 0 0,0 0 0,0 0 0,0 1 0,1 0 0,-8 7 0,-52 47 0,-65 51 0,-54 48 0,108-97 0,45-38 0,26-19 0,0 1 0,0-1 0,1 1 0,0 1 0,0-1 0,0 1 0,-7 7 0,3 0 0,-1-1 0,-1-1 0,1 0 0,-24 16 0,20-15 0,0 0 0,-22 24 0,0-5 0,30-26 0,0 1 0,0-1 0,1 1 0,-1 0 0,-6 8 0,2 0 0,-1-1 0,-1-1 0,-22 18 0,-11 10 0,33-28 0,-1-2 0,0 1 0,0-1 0,-26 12 0,-32 22 0,40-21 0,-54 29 0,8-6 0,61-36 0,-1-1 0,0 0 0,-22 6 0,-40 19 0,77-31 0,-1-1 0,1 0 0,-1 1 0,1-1 0,-1 0 0,1 0 0,-1-1 0,0 1 0,1-1 0,-1 1 0,0-1 0,0 0 0,0 0 0,-4 0 0,6 0 0,1-1 0,0 1 0,-1 0 0,1 0 0,0 0 0,-1 0 0,1-1 0,0 1 0,-1 0 0,1 0 0,0-1 0,0 1 0,-1 0 0,1-1 0,0 1 0,0 0 0,-1-1 0,1 1 0,0 0 0,0-1 0,0 1 0,0-1 0,0 1 0,0 0 0,0-1 0,0 1 0,-1 0 0,1-1 0,1 1 0,-1-1 0,0 1 0,0 0 0,0-1 0,15-24 0,10-5 0,-16 17 0,1 1 0,1 1 0,0 0 0,23-18 0,20-19 0,-42 36 0,1 0 0,23-16 0,26-25 0,-25 19 0,-23 22-1365,-3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9:29:30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1 192 24575,'14'-1'0,"0"-1"0,0 0 0,0-1 0,0 0 0,-1-1 0,1-1 0,-1 0 0,0 0 0,-1-2 0,16-9 0,-4 5 0,0 1 0,1 1 0,51-11 0,-43 11 0,70-26 84,-69 22-808,63-15-1,-79 25-6101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0:01:47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24575,'15'0'0,"0"2"0,0 0 0,-1 0 0,1 2 0,0 0 0,-1 0 0,0 1 0,0 1 0,0 1 0,-1 0 0,0 0 0,0 1 0,-1 1 0,15 13 0,-20-16 0,1 0 0,-1-1 0,1 0 0,0 0 0,14 5 0,-12-5 0,-1-1 0,0 1 0,0 0 0,13 12 0,14 13 0,-23-20 0,-1 0 0,0 1 0,0 0 0,-1 1 0,0 0 0,-1 1 0,-1 0 0,0 0 0,0 1 0,6 15 0,6 19 0,-16-39 0,-1 0 0,0 0 0,0 0 0,-1 1 0,0-1 0,0 1 0,1 16 0,-4-13 0,0 1 0,-1-1 0,0 0 0,-1 0 0,0 0 0,-2 0 0,1 0 0,-1 0 0,-1-1 0,0 1 0,-1-1 0,-1-1 0,-12 19 0,-9 7 0,-2-1 0,-55 50 0,28-29 0,22-17 0,24-27 0,0 1 0,-25 20 0,-6-4-1365,27-24-5461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0:01:52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24575,'7'-2'0,"1"0"0,-1 0 0,1-1 0,-1 0 0,9-4 0,-2 0 0,10-1 0,1 0 0,0 2 0,32-5 0,48-12 0,-74 16 0,1 1 0,0 2 0,0 1 0,0 2 0,64 5 0,-6-1 0,365-3 0,-427 1 0,-1 2 0,36 8 0,-13-2 0,-24-3 0,-1 1 0,39 16 0,-16-6 0,-7-4 0,-10-4 0,-1 2 0,49 24 0,27 18 0,-81-40 0,-18-10 0,0 0 0,-1 1 0,0 0 0,0 0 0,0 0 0,0 1 0,0 0 0,5 7 0,-3-4 0,0 0 0,1-1 0,0 0 0,16 10 0,-16-12 0,0 1 0,0 1 0,0 0 0,-1 0 0,9 10 0,28 42 0,-22-28 0,37 38 0,-49-57 0,-1 0 0,0 0 0,-1 1 0,-1 0 0,1 1 0,-2 0 0,0 0 0,-1 0 0,-1 1 0,6 21 0,-11-35 0,1 0 0,-1 1 0,0-1 0,1 0 0,-1 0 0,0 0 0,0 0 0,0 0 0,0 0 0,0 1 0,0-1 0,0 0 0,0 0 0,-1 0 0,1 0 0,0 0 0,-1 0 0,1 0 0,-1 0 0,1 0 0,-1 0 0,1 0 0,-1 0 0,0 0 0,0 1 0,-1-2 0,1 1 0,0-1 0,0 0 0,-1 0 0,1 0 0,0 0 0,0 0 0,-1 0 0,1 0 0,0 0 0,0 0 0,0 0 0,-1-1 0,1 1 0,0-1 0,0 1 0,0-1 0,-2 0 0,-7-4 0,1-1 0,0 0 0,-14-13 0,-27-29 0,39 36 0,-1 0 0,0 1 0,0 0 0,-2 0 0,1 2 0,-22-12 0,-114-45 0,143 63 0,0 0 0,1 0 0,-1-1 0,1 0 0,0 0 0,0 0 0,0-1 0,1 1 0,-1-1 0,-3-6 0,8 11 0,0 0 0,0 0 0,0-1 0,0 1 0,-1 0 0,1 0 0,0 0 0,0-1 0,0 1 0,0 0 0,0 0 0,0 0 0,0-1 0,0 1 0,0 0 0,0 0 0,0-1 0,0 1 0,0 0 0,0 0 0,0 0 0,0-1 0,0 1 0,0 0 0,0 0 0,1 0 0,-1-1 0,0 1 0,0 0 0,0 0 0,0 0 0,0-1 0,0 1 0,1 0 0,-1 0 0,0 0 0,0 0 0,0 0 0,0-1 0,1 1 0,-1 0 0,0 0 0,0 0 0,0 0 0,1 0 0,-1 0 0,0 0 0,1 0 0,15 2 0,14 10 0,-3 4 0,2-1 0,40 16 0,23 11 0,-21 2 0,-48-28 0,47 23 0,-54-31 0,9 3 0,-24-12 0,-1 1 0,1 0 0,0-1 0,-1 1 0,1 0 0,0-1 0,0 1 0,-1-1 0,1 1 0,-1-1 0,1 1 0,0-1 0,-1 0 0,1 1 0,-1-1 0,0 0 0,1 1 0,-1-1 0,1 0 0,-1 0 0,0 1 0,0-1 0,1 0 0,-1 0 0,0 0 0,0 1 0,0-1 0,0 0 0,0 0 0,0 0 0,0 1 0,0-1 0,-1-1 0,1-9 0,-1 1 0,0 0 0,-1 0 0,0 0 0,-1 0 0,0 0 0,-1 1 0,-5-13 0,4 11 0,0-1 0,1 1 0,0-1 0,1 0 0,-2-21 0,6-182-1365,-1 195-5461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0:02:1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24575,'408'0'-1365,"-387"0"-5461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0:02:20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24575,'409'0'-1365,"-388"0"-5461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9:11:49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7339 5301 24575,'-11'1'0,"0"0"0,0 1 0,0 1 0,0 0 0,1 0 0,-18 9 0,-41 10 0,-44 9 0,19-5 0,81-22 0,1 0 0,0 0 0,-19 11 0,-32 10 0,34-17 0,-15 5 0,-1-3 0,0-1 0,-1-2 0,-57 1 0,79-8 0,0 0 0,0 2 0,1 1 0,-24 7 0,21-6 0,0 0 0,0-2 0,-37-1 0,35-1 0,0 1 0,-48 8 0,7 1 0,0-4 0,0-2 0,-96-7 0,34 1 0,-890 2 0,989-2 0,1-1 0,-38-9 0,19 3 0,-7-4 0,2-1 0,0-4 0,-87-39 0,5 1 0,107 43 0,1-1 0,-33-21 0,31 16 0,-48-20 0,43 21 0,1-2 0,1-1 0,0-2 0,2-1 0,-55-53 0,-32-24 0,-31-34 0,62 51 0,-148-146 0,206 194 0,1 0 0,1-2 0,-33-61 0,-12-19 0,28 49 0,3-3 0,-44-102 0,-13-5 0,76 130 0,-3 1 0,-58-83 0,50 83 0,-37-73 0,6 9 0,13 17 0,-5-10 0,22 50 0,-37-78 0,51 85 0,3 8 0,-27-46 0,-60-96 0,-21-34 0,108 184 0,11 18 0,0 1 0,-1 0 0,-1 1 0,-13-15 0,-3-3 0,1-1 0,-30-52 0,13 20 0,-29-32 0,36 52 0,-35-61 0,41 58 0,-49-64 0,69 101 0,0 0 0,1-1 0,-1 0 0,2-1 0,-7-13 0,7 15 0,1 0 0,-1 0 0,0 0 0,-10-10 0,-19-29 0,-2-15 0,-54-69 0,-6-9 0,-66-114 0,123 193 0,20 29 0,-2 2 0,-33-39 0,39 51 0,1-1 0,-19-33 0,21 33 0,0-1 0,-30-33 0,-36-50 0,69 91 0,0 0 0,-14-24 0,17 25 0,0 0 0,-1 1 0,0 0 0,-17-16 0,15 16 19,0-1-1,0 0 1,1 0-1,-8-15 1,-11-14-1477,16 26-5368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0:02:22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24575,'408'0'-1365,"-388"0"-5461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0:02:26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24575,'624'0'-1365,"-603"0"-5461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0:02:28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24575,'457'0'0,"-444"1"-238,0 0 0,0 1 0,0 1 0,14 4 0,-26-6 63,16 3-6651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0:02:30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24575,'552'0'-1365,"-532"0"-5461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4:29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24575,'2'6'0,"0"-1"0,0 0 0,1 1 0,0-1 0,0 0 0,1-1 0,-1 1 0,1-1 0,6 7 0,5 7 0,28 37 0,-29-38 0,-1 0 0,0 1 0,13 26 0,-21-35 0,1-1 0,0 1 0,13 14 0,16 24 0,43 74 0,-71-111 0,12 17 0,0-1 0,28 27 0,-14-12 0,-27-32 0,-1-1 0,2-1 0,-1 1 0,1-1 0,11 9 0,-10-10 0,0 0 0,0 1 0,-1 0 0,0 1 0,0 0 0,-1 0 0,0 0 0,7 13 0,-13-21 0,0 0 0,0 0 0,0 1 0,0-1 0,0 0 0,0 0 0,0 0 0,0 0 0,0 1 0,0-1 0,0 0 0,0 0 0,0 0 0,0 0 0,0 0 0,0 1 0,0-1 0,0 0 0,0 0 0,0 0 0,0 0 0,0 0 0,0 0 0,-1 1 0,1-1 0,0 0 0,0 0 0,0 0 0,0 0 0,0 0 0,0 0 0,0 0 0,-1 1 0,1-1 0,0 0 0,0 0 0,0 0 0,0 0 0,0 0 0,-1 0 0,1 0 0,0 0 0,0 0 0,0 0 0,0 0 0,0 0 0,-1 0 0,1 0 0,0 0 0,0 0 0,0 0 0,-1 0 0,-13-4 0,-13-7 0,-71-44 0,-22-18 0,20 25 0,35 11 0,171 86 0,-102-47 0,31 14 0,0 2 0,40 27 0,-57-33 0,1-2 0,25 12 0,25 13 0,-67-33 0,1 0 0,0 0 0,-1-1 0,1 1 0,0-1 0,0 0 0,0 1 0,0-1 0,1 0 0,-1-1 0,0 1 0,0-1 0,0 1 0,1-1 0,-1 0 0,0 0 0,1-1 0,-1 1 0,4-2 0,-4 1 0,-1 0 0,0-1 0,0 0 0,0 1 0,0-1 0,0 0 0,0 0 0,-1 0 0,1-1 0,-1 1 0,1 0 0,-1 0 0,0-1 0,0 1 0,0-1 0,0 1 0,0-1 0,-1 0 0,1 1 0,-1-1 0,1 1 0,-1-1 0,0-5 0,0-18 0,-1 0 0,-1 0 0,-9-39 0,6 34 0,1 1 0,-1-34 0,5 41-1365,1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4:36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31 24575,'-4'0'0,"0"0"0,1 0 0,-1 0 0,1 1 0,-1 0 0,0 0 0,1 0 0,0 0 0,-1 0 0,1 1 0,0-1 0,-1 1 0,1 0 0,0 0 0,0 0 0,0 0 0,-4 6 0,3-4 0,1 1 0,-1 0 0,1 0 0,0 0 0,1 1 0,-1-1 0,1 1 0,0 0 0,1-1 0,-2 7 0,0 9 0,1 1 0,1-1 0,1 1 0,5 40 0,-5-58 0,1 0 0,-1-1 0,1 1 0,0-1 0,0 1 0,1-1 0,-1 0 0,1 1 0,0-1 0,0 0 0,0 0 0,0 0 0,0 0 0,1 0 0,-1-1 0,1 1 0,0-1 0,-1 0 0,1 1 0,1-1 0,-1 0 0,0-1 0,0 1 0,1-1 0,-1 1 0,0-1 0,1 0 0,5 1 0,2-1 0,0 1 0,0-2 0,0 1 0,0-1 0,-1-1 0,1 0 0,0-1 0,18-5 0,-23 6 0,0-2 0,0 1 0,-1-1 0,1 0 0,-1 0 0,0 0 0,0-1 0,0 1 0,0-2 0,-1 1 0,1 0 0,-1-1 0,0 1 0,-1-1 0,1-1 0,-1 1 0,0 0 0,0-1 0,0 1 0,-1-1 0,0 0 0,2-8 0,-1 1 0,-1 1 0,0-1 0,-1 0 0,0 0 0,-1 0 0,0 0 0,-1 0 0,-1 0 0,-5-23 0,6 31 0,-1 1 0,0-1 0,0 1 0,0-1 0,-1 1 0,1 0 0,-1 0 0,0 0 0,0 0 0,-1 1 0,1-1 0,-1 1 0,0 0 0,1 0 0,-2 0 0,1 0 0,0 1 0,0 0 0,-1 0 0,1 0 0,-1 0 0,0 1 0,1-1 0,-1 1 0,0 0 0,0 1 0,-8-1 0,5 1 0,0 0 0,0 0 0,0 0 0,1 1 0,-1 1 0,0-1 0,0 1 0,0 0 0,1 1 0,-1 0 0,1 0 0,0 1 0,0 0 0,0 0 0,1 0 0,-10 9 0,4-2-1365,1-1-5461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4:37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24575,'0'4'0,"0"6"0,0 4 0,0 5 0,0 3 0,0 1 0,0 2 0,0 0 0,0-4-8191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4:38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24575,'0'4'0,"0"6"0,0 4 0,0 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4:38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24575,'0'4'0,"0"5"0,0 6 0,0 4 0,0 2 0,0 3 0,0 1 0,0 0 0,0-5-8191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4:41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93 140 24575,'0'0'0,"0"-1"0,0 1 0,0-1 0,0 1 0,0-1 0,0 1 0,0-1 0,0 1 0,0-1 0,0 1 0,0-1 0,0 1 0,-1-1 0,1 1 0,0-1 0,0 1 0,0-1 0,-1 1 0,1 0 0,0-1 0,-1 1 0,1-1 0,0 1 0,-1 0 0,1-1 0,0 1 0,-1 0 0,1-1 0,-1 1 0,1 0 0,-1 0 0,1 0 0,-1-1 0,1 1 0,0 0 0,-1 0 0,1 0 0,-1 0 0,1 0 0,-1 0 0,1 0 0,-1 0 0,0 0 0,1 0 0,-1 0 0,1 0 0,-1 0 0,1 0 0,0 0 0,-1 1 0,1-1 0,-1 0 0,1 0 0,-1 1 0,-22 16 0,14 3 0,0 0 0,2 1 0,0 0 0,2 0 0,0 0 0,-3 42 0,7-59 0,1 0 0,-1 0 0,1 0 0,0 0 0,0 0 0,1 0 0,-1 0 0,1 0 0,0 0 0,0 0 0,0 0 0,1-1 0,-1 1 0,1 0 0,0-1 0,0 1 0,0-1 0,1 0 0,-1 0 0,1 0 0,0 0 0,-1 0 0,1 0 0,4 2 0,-1-1 0,1 0 0,0-1 0,-1 0 0,1 0 0,0-1 0,1 0 0,-1 0 0,0 0 0,1-1 0,-1 0 0,0-1 0,12 0 0,-15 0 0,0 0 0,-1-1 0,1 1 0,0-1 0,0 0 0,-1 0 0,1-1 0,0 1 0,-1-1 0,1 1 0,-1-1 0,0 0 0,0-1 0,0 1 0,0 0 0,4-4 0,-2 0 0,-1 0 0,1 0 0,-1 0 0,0 0 0,-1-1 0,0 1 0,0-1 0,2-7 0,1-6 0,-1 0 0,-1 0 0,-1 0 0,-1-1 0,0-25 0,-2 38 0,0 0 0,0 1 0,-1-1 0,0 1 0,0-1 0,0 1 0,-1-1 0,0 1 0,-1 0 0,0 0 0,0 0 0,0 0 0,-1 1 0,0-1 0,-1 1 0,1 0 0,-1 0 0,0 0 0,0 1 0,-1 0 0,0 0 0,0 0 0,0 1 0,0 0 0,-10-5 0,-42-28-1365,43 31-5461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9:11:50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24575,'2'1'0,"0"-1"0,0 0 0,0 1 0,-1 0 0,1-1 0,0 1 0,0 0 0,0 0 0,-1 0 0,1 0 0,0 0 0,-1 0 0,1 1 0,-1-1 0,1 1 0,1 1 0,23 32 0,-11-14 0,9 7 0,-1 2 0,-1 0 0,-2 2 0,-1 0 0,-2 1 0,-1 1 0,-1 1 0,11 41 0,-1 81 0,-15-90 0,-8-47 0,1-1 0,1 1 0,12 34 0,19 33-1365,-27-70-5461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4:42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24575,'0'4'0,"4"2"0,1 3 0,1 4 0,-2 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4:43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24575,'-4'0'0,"-2"4"0,1 5 0,1 6 0,1 4 0,2 3 0,0 1 0,0-2-8191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4:43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24575,'4'0'0,"2"4"0,-1 5 0,3 2 0,0 2 0,-1 4 0,-1 3 0,-3-3-8191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02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42 300 24575,'-2'-86'0,"4"-93"0,-2 178 0,0-1 0,0 1 0,0 0 0,0-1 0,0 1 0,0-1 0,0 1 0,1 0 0,-1-1 0,0 1 0,1 0 0,-1-1 0,1 1 0,-1 0 0,1 0 0,0 0 0,0 0 0,-1-1 0,1 1 0,0 0 0,0 0 0,0 0 0,0 0 0,0 1 0,0-1 0,0 0 0,1 0 0,-1 1 0,2-2 0,-2 3 0,1-1 0,-1 1 0,0-1 0,1 1 0,-1 0 0,0-1 0,1 1 0,-1 0 0,0 0 0,0 0 0,0 0 0,0 0 0,0 0 0,0 1 0,0-1 0,0 0 0,0 0 0,0 1 0,-1-1 0,1 0 0,0 1 0,-1-1 0,0 1 0,1-1 0,-1 3 0,7 16 0,-1 1 0,-2-1 0,0 1 0,-1 0 0,-1 1 0,-1-1 0,-1 0 0,0 0 0,-2 0 0,-1 1 0,-7 27 0,4-18 0,5-21 0,-1-1 0,0 1 0,0-1 0,-1 1 0,0-1 0,-7 13 0,9-21 0,0 1 0,0-1 0,0 0 0,0 1 0,-1-1 0,1 0 0,0 0 0,-1 0 0,1 0 0,-1 0 0,1 0 0,-1 0 0,1 0 0,-1-1 0,1 1 0,-4 0 0,2 0 0,0-1 0,0 0 0,0 0 0,0-1 0,1 1 0,-1-1 0,0 1 0,0-1 0,0 0 0,1 0 0,-1 0 0,1 0 0,-5-3 0,7 4 0,0-1 0,0 1 0,0 0 0,0-1 0,1 1 0,-1 0 0,0-1 0,0 1 0,0 0 0,1-1 0,-1 1 0,0 0 0,0 0 0,1-1 0,-1 1 0,0 0 0,0 0 0,1-1 0,-1 1 0,0 0 0,1 0 0,-1 0 0,0-1 0,1 1 0,-1 0 0,0 0 0,1 0 0,-1 0 0,1 0 0,-1 0 0,0 0 0,1 0 0,-1 0 0,0 0 0,1 0 0,-1 0 0,0 0 0,1 0 0,-1 0 0,1 1 0,-1-1 0,24-3 0,-8 3 0,1 2 0,-1 0 0,27 6 0,39 5 0,-39-8-1365,-28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05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0 171 24575,'0'-17'0,"1"1"0,0-1 0,1 1 0,0-1 0,7-21 0,-8 35 0,0 1 0,-1-1 0,1 1 0,0-1 0,0 1 0,1-1 0,-1 1 0,0 0 0,1 0 0,-1 0 0,1-1 0,0 2 0,0-1 0,0 0 0,0 0 0,0 0 0,0 1 0,0-1 0,1 1 0,-1 0 0,0 0 0,1 0 0,-1 0 0,1 0 0,-1 0 0,1 1 0,0-1 0,-1 1 0,1 0 0,0-1 0,-1 1 0,1 0 0,0 1 0,-1-1 0,1 0 0,-1 1 0,1 0 0,0-1 0,-1 1 0,1 0 0,-1 0 0,4 3 0,-1-2 0,1 0 0,-1 1 0,0 0 0,0 0 0,0 0 0,0 1 0,-1 0 0,1 0 0,-1 0 0,0 0 0,0 1 0,0 0 0,-1-1 0,0 1 0,0 0 0,4 9 0,-4-5 0,0 1 0,-1-1 0,-1 0 0,1 1 0,-1-1 0,-1 1 0,0 0 0,0-1 0,-3 15 0,2-19 0,-1 0 0,0 0 0,1 0 0,-2 0 0,1-1 0,0 1 0,-1-1 0,0 0 0,0 0 0,0 0 0,-1 0 0,1 0 0,-1-1 0,0 1 0,0-1 0,0 0 0,-1 0 0,1-1 0,-1 1 0,-5 2 0,4-2 0,0 0 0,-1 1 0,2 0 0,-1 1 0,0-1 0,1 1 0,0 0 0,-8 10 0,13-14 3,-1-1-1,1 1 1,0 0 0,-1-1-1,1 1 1,-1 0-1,1 0 1,0 0 0,-1-1-1,1 1 1,0 0-1,0 0 1,0 0 0,0 0-1,0-1 1,0 1-1,0 0 1,0 0 0,0 0-1,0 0 1,0-1-1,0 1 1,1 0 0,-1 0-1,0 0 1,1-1-1,-1 1 1,0 0 0,1 0-1,-1-1 1,1 1-1,-1 0 1,1-1 0,0 1-1,-1-1 1,1 1-1,0-1 1,-1 1 0,1-1-1,0 1 1,-1-1-1,1 0 1,0 1 0,0-1-1,1 1 1,37 7-1488,-18-7-5341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08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24575,'4'0'0,"6"0"0,4 0 0,5 0 0,3 0 0,2 0 0,0 0 0,-3 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2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24575,'0'9'0,"1"0"0,0-1 0,1 1 0,0-1 0,0 1 0,1-1 0,0 0 0,0 0 0,1 0 0,0-1 0,0 1 0,1-1 0,0 0 0,0 0 0,1 0 0,7 6 0,-7-5 0,12 17 0,-1 1 0,26 52 0,1 4 0,157 295 0,-200-376 0,13 36 0,-16-31 0,-14-18 0,-9-13 0,-2 1 0,-1 2 0,-1 1 0,-59-33 0,70 44 0,1-2 0,1 0 0,-16-16 0,-20-14 0,22 19 0,29 19 0,19 14 0,251 137 0,-202-110 0,-18-12 0,72 51 0,-7 1 0,-113-76 0,0 0 0,1 0 0,-1 0 0,0 0 0,1 0 0,-1 0 0,1 0 0,-1 0 0,1-1 0,-1 1 0,1-1 0,0 1 0,-1-1 0,1 0 0,-1 1 0,1-1 0,0 0 0,-1 0 0,1 0 0,0 0 0,-1-1 0,3 1 0,-3-1 0,0 0 0,1 0 0,-1 0 0,0 0 0,0-1 0,0 1 0,0 0 0,0 0 0,0-1 0,0 1 0,0 0 0,0-1 0,-1 1 0,1-1 0,0 1 0,-1-1 0,0 0 0,1-1 0,1-12 0,0 0 0,-1 1 0,-2-30 0,0 31 0,-1-14 0,2 0 0,0 0 0,2 0 0,1 0 0,0 0 0,3 1 0,13-45 0,-14 53-73,-1 0-1,0-1 0,-2 1 1,0-1-1,-1 0 0,-3-36 1,2 31-777,-1 13-5976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27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64 24575,'-1'0'0,"0"0"0,0 1 0,1-1 0,-1 0 0,0 1 0,0-1 0,0 1 0,0-1 0,0 1 0,1 0 0,-1-1 0,0 1 0,1 0 0,-1-1 0,0 1 0,1 0 0,-1 0 0,1 0 0,-1 0 0,1 0 0,-1 0 0,1-1 0,0 1 0,0 0 0,-1 0 0,1 0 0,0 2 0,-5 34 0,4-26 0,-6 23 0,4-22 0,0 1 0,1 0 0,1-1 0,0 26 0,1-35 0,0 0 0,1 1 0,-1-1 0,1 0 0,0 0 0,0 0 0,0 0 0,0 0 0,1-1 0,-1 1 0,1 0 0,0 0 0,0-1 0,0 1 0,0-1 0,0 0 0,0 0 0,1 1 0,-1-2 0,1 1 0,-1 0 0,1 0 0,0-1 0,0 1 0,3 0 0,16 7 0,1-2 0,0-1 0,32 6 0,-46-11 0,1 0 0,0 0 0,0-1 0,0 0 0,0 0 0,0-1 0,0-1 0,0 0 0,0 0 0,15-6 0,-22 6 0,-1 0 0,1 0 0,0 0 0,-1 0 0,0 0 0,1 0 0,-1-1 0,0 1 0,0-1 0,0 0 0,-1 1 0,1-1 0,0 0 0,-1 0 0,0 0 0,0 0 0,0 0 0,0-1 0,0 1 0,-1 0 0,1-6 0,0-10 0,0 0 0,-4-31 0,1 20 0,2 19 0,-1 0 0,0 0 0,0 1 0,-1-1 0,0 0 0,-5-11 0,5 18 0,1 0 0,-1 1 0,-1-1 0,1 1 0,0-1 0,-1 1 0,0 0 0,0 0 0,0 0 0,0 0 0,0 0 0,-1 1 0,1-1 0,-1 1 0,0 0 0,0 0 0,1 0 0,-7-1 0,3 0 0,1 0 0,-1 1 0,0 0 0,0 0 0,0 0 0,0 1 0,0 0 0,0 1 0,0-1 0,0 1 0,0 1 0,0-1 0,0 1 0,0 1 0,0-1 0,0 1 0,0 0 0,1 1 0,-10 4 0,13-6-62,-2 1-83,0 0 0,0 1 0,0-1 1,0 1-1,0 0 0,0 1 0,1-1 1,-6 6-1,0 5-6681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28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24575,'0'4'0,"0"5"0,0 2-8191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32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84 24575,'-2'-1'0,"-1"1"0,0 1 0,0-1 0,1 0 0,-1 1 0,0-1 0,1 1 0,-1 0 0,0 0 0,1 0 0,-1 0 0,1 0 0,0 0 0,-1 1 0,1-1 0,0 1 0,0 0 0,0 0 0,0 0 0,0 0 0,0 0 0,1 0 0,-1 0 0,1 0 0,-1 1 0,1-1 0,-2 5 0,-1 5 0,1 0 0,1 0 0,0 0 0,0 1 0,1 13 0,-5 28 0,4-47 0,1-1 0,-1 1 0,1 0 0,1 0 0,-1-1 0,1 1 0,1 0 0,-1 0 0,1 0 0,0-1 0,1 1 0,-1 0 0,6 11 0,-4-13 0,0 0 0,0-1 0,0 1 0,1-1 0,-1 0 0,1 0 0,0 0 0,1 0 0,-1-1 0,1 0 0,-1 0 0,1 0 0,0 0 0,0-1 0,0 0 0,0 0 0,10 2 0,-9-2 0,-1-1 0,0 0 0,1-1 0,-1 1 0,1-1 0,-1 0 0,1-1 0,-1 1 0,1-1 0,-1 0 0,0 0 0,1-1 0,-1 0 0,0 0 0,0 0 0,0 0 0,0-1 0,0 0 0,-1 0 0,1 0 0,4-5 0,-2 2 0,-1 0 0,0-1 0,0 0 0,-1 0 0,1 0 0,-2-1 0,1 0 0,-1 0 0,0 0 0,-1 0 0,1-1 0,1-10 0,3-12 0,-4 15 0,0 1 0,-1-1 0,-1 0 0,1-23 0,-3 34 0,0 1 0,-1 0 0,1-1 0,-1 1 0,0 0 0,0 0 0,-1-1 0,1 1 0,-1 0 0,0 0 0,0 1 0,0-1 0,-1 0 0,1 1 0,-1-1 0,0 1 0,0 0 0,0 0 0,0 0 0,-1 0 0,-3-2 0,-21-12 0,0 2 0,-1 0 0,-48-15 0,64 27-1365,2 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9:11:53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24575,'10'0'0,"-1"-1"0,1 1 0,-1 0 0,1 1 0,0 0 0,-1 0 0,0 1 0,1 1 0,-1 0 0,0 0 0,0 0 0,0 1 0,-1 1 0,1-1 0,9 9 0,28 21 0,-20-16 0,41 40 0,41 27 0,-83-61 0,137 116 0,-122-106-95,-30-25-11,0 1 0,1-1 0,0-1 1,1 0-1,-1-1 0,1 0 0,1 0 0,-1-1 0,1-1 1,0 0-1,15 3 0,-8-6-6720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33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24575,'0'4'0,"0"5"0,0 6 0,0 3 0,0 4 0,0 2 0,0 0 0,0 1 0,0 0 0,4 0 0,1 0 0,1-1 0,-2 0 0,-1 1 0,-1-6-8191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24575,'0'4'0,"0"5"0,0 6 0,0-1-8191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33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24575,'0'4'0,"0"5"0,4 2 0,2 3 0,-1 2 0,-1 4 0,-1-3-8191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33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24575,'0'4'0,"0"5"0,0 6 0,0 4 0,0 3 0,0 1 0,0 2 0,0 0 0,0-4-8191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34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24575,'0'4'0,"0"5"0,0 6 0,0 3 0,0 4 0,0 2 0,0 0 0,0-3-8191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34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24575,'0'4'0,"0"6"0,0 4 0,0 5 0,0 3 0,0 1 0,0 2 0,0-4-8191</inkml:trace>
  <inkml:trace contextRef="#ctx0" brushRef="#br0" timeOffset="1">1 383 24575,'0'4'0,"0"6"0,0 5 0,0 3 0,0 4 0,0 2 0,0-4-8191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3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24575,'0'4'0,"0"5"0,0 6 0,0 4 0,0 3 0,0 1 0,0 2 0,-4-4 0,-1-5-8191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35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24575,'0'4'0,"0"5"0,0 6 0,0 4 0,0 2 0,0 3 0,0 1 0,0-4-8191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39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24575,'8'0'0,"0"1"0,-1 0 0,1 1 0,-1-1 0,1 2 0,-1-1 0,0 1 0,1 0 0,-1 0 0,-1 1 0,1 0 0,-1 0 0,1 1 0,-1 0 0,0 0 0,7 9 0,3 0 0,35 16 0,-42-25 0,0 0 0,0 0 0,0 1 0,9 7 0,38 25-1365,-42-31-5461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40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0 24575,'-6'1'0,"0"-1"0,1 1 0,-1 1 0,1-1 0,-1 1 0,1 0 0,-1 0 0,1 1 0,0-1 0,0 1 0,0 0 0,1 0 0,-1 1 0,-5 5 0,-9 10 0,-31 38 0,28-31 0,17-20 0,-6 7 0,0 0 0,0 1 0,2 0 0,-13 23 0,4-6-1365,9-20-5461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9:19:46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1199 197 24575,'-13'1'0,"-1"0"0,1 0 0,0 1 0,0 1 0,1 0 0,-1 1 0,-17 7 0,-2 5 0,-42 26 0,-20 11 0,70-39 0,1 0 0,0 2 0,-25 22 0,27-21 0,0 1 0,1 1 0,0 1 0,2 1 0,-28 40 0,33-47 0,-1 0 0,0-2 0,-1 1 0,0-2 0,-19 11 0,34-22 0,-41 26 0,26-18 0,1 1 0,0 0 0,0 1 0,0 1 0,1 0 0,1 1 0,0 0 0,-13 18 0,13-13 0,-1 0 0,-20 18 0,0 1 0,-9 17 0,3 1 0,-53 95 0,77-124 0,11-19 0,0 0 0,0 1 0,1-1 0,0 0 0,0 1 0,1 0 0,-1 0 0,-1 13 0,-7 47 0,5-37 0,2 0 0,-1 33 0,6 393 0,1-429 0,1 0 0,7 32 0,-1-4 0,-3-26 0,1 0 0,14 37 0,-11-37 0,-1 1 0,6 31 0,-8-21 0,18 55 0,11-15 0,-11-29 0,-3-2 0,2-1 0,3-1 0,1-1 0,42 49 0,-68-92 0,19 25 0,2 0 0,0-1 0,2-2 0,0 0 0,2-2 0,48 33 0,53 13 0,-91-51 0,43 16 0,-48-22 0,-1 1 0,45 27 0,-63-33 0,1 0 0,1-1 0,-1-1 0,1 0 0,0-1 0,19 3 0,-18-4 0,1 1 0,-1 0 0,0 1 0,0 1 0,16 9 0,-6-4 0,0-1 0,1 0 0,0-2 0,41 6 0,-46-9 0,34 6 0,-27-6 0,55 17 0,-59-13 0,1-1 0,0 0 0,1-2 0,-1-1 0,50 3 0,-45-6 0,-1 1 0,1 2 0,34 10 0,46 7 0,-48-13 0,-21-2 0,60 1 0,-62-6 0,46 8 0,-45-4 0,44 0 0,-54-4 0,46 8 0,-46-5 0,47 2 0,103 5 0,12 0 0,919-13 0,-1100 0 0,1-1 0,-1 0 0,0 0 0,1-2 0,-1 1 0,-1-2 0,1 1 0,16-10 0,-13 6 0,1 1 0,0 0 0,28-6 0,-21 6 0,-1-2 0,0 0 0,0-1 0,-1-1 0,0-1 0,-1-1 0,28-24 0,-18 16 0,112-72 0,-100 53 0,-35 31 0,1 1 0,0 1 0,0-1 0,11-6 0,13-7 0,-1-1 0,-2-1 0,0-2 0,-2-1 0,28-33 0,-25 27 0,-21 23 0,0 0 0,-1-1 0,13-19 0,85-125 0,-68 103 0,56-102 0,-65 100 0,-14 27 0,-2 0 0,12-31 0,8-24 0,-24 62 0,0 0 0,-2-1 0,0 0 0,-1 0 0,-1-1 0,-1 1 0,3-33 0,4-62 0,-5 78 0,0-51 0,-5-3 0,-4-106 0,-20 53 0,21 133 0,-1 0 0,-1 0 0,0 0 0,-8-16 0,-9-24 0,11 16 0,4 10 0,-2-1 0,0 1 0,-2 1 0,-1 0 0,-14-25 0,-10-15 0,27 46 0,-1 1 0,-1 0 0,-15-21 0,-14-13 0,23 29 0,0 1 0,-28-28 0,-125-127 0,138 151 0,0 2 0,-50-28 0,57 36 0,-121-84 0,-8 14 0,141 79 0,1 0 0,-1 1 0,0 0 0,-25-5 0,25 7 0,0 0 0,1-1 0,-1-1 0,1 0 0,-19-10 0,10 4 0,0 1 0,-2 1 0,1 1 0,-1 0 0,-36-6 0,26 6 0,-199-57 0,187 53 0,-65-9 0,69 15 0,1-2 0,-56-18 0,76 20 0,-1 2 0,1 0 0,-1 1 0,-36-1 0,-34-5 0,-103-15 0,66 14 0,87 9 0,-61-11 0,42 0 0,-1 3 0,-103-4 0,140 13 0,-29 1 0,0-2 0,-85-13 0,75 7 0,0 1 0,0 4 0,-63 5 0,4 0 0,-597-3 0,705 1 0,0 1 0,0 0 0,1 0 0,0 2 0,-1-1 0,-18 9 0,-31 9 0,42-17 0,-1 1 0,1 1 0,0 1 0,0 0 0,1 2 0,0 0 0,1 1 0,0 1 0,-21 16 0,27-14-1365,4 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28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24575,'0'4'0,"4"1"0,1 5 0,0 3 0,-1 1-8191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28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24575,'0'4'0,"0"5"0,0 6 0,0-1-8191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29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24575,'0'4'0,"0"6"0,0 5 0,0-1-8191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29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30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24575,'0'4'0,"0"6"0,-4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41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24575,'4'1'0,"1"-1"0,0 1 0,-1 0 0,0 0 0,1 1 0,-1-1 0,1 1 0,-1 0 0,0 0 0,0 1 0,4 2 0,45 38 0,-21-16 0,27 28 0,-15-12 0,52 53 0,-10-15-1365,-74-72-5461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41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0 24575,'-8'3'0,"1"-1"0,0 1 0,0 1 0,0-1 0,0 1 0,0 0 0,1 1 0,-11 8 0,15-11 0,-14 13 0,1 1 0,1 0 0,0 1 0,-18 30 0,24-36 0,-27 39 0,-45 71 0,77-114-227,-2-1-1,1 0 1,-1 0-1,1 0 1,-8 6-1,-1 0-6598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4:44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24575,'0'4'0,"0"5"0,0 6 0,0 3 0,0 4 0,0-2-8191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4:44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24575,'0'4'0,"0"5"0,0 5 0,0 5 0,0-1-8191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43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24575,'0'5'0,"1"0"0,0 1 0,0-1 0,1 0 0,0 1 0,0-1 0,0 0 0,0 0 0,1-1 0,0 1 0,0 0 0,0-1 0,7 7 0,59 57 0,-35-38 0,-6-1-109,-18-17-31,1 0 1,0-1-1,1-1 1,1 1-1,-1-2 1,2 0-1,-1 0 0,20 8 1,-17-12-6687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9:19:52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1 459 24575,'0'863'0,"1"-839"0,2-1 0,7 34 0,1 6 0,-5-37 0,0 1 0,1-1 0,2 0 0,13 28 0,-10-25 0,0 1 0,8 41 0,-11-39 0,2 0 0,0 0 0,32 57 0,-6-11 0,8 7 0,-30-59 0,23 53 0,-30-61 0,1 0 0,21 31 0,11 25 0,-27-47 0,2 0 0,0-1 0,1-1 0,23 24 0,26 39 0,30 31 0,-82-103 0,0 0 0,1-1 0,19 15 0,-7-6 0,28 19 0,-40-32 0,0 0 0,-1 1 0,23 25 0,-30-30 0,2 0 0,-1 0 0,1-1 0,0 0 0,0-1 0,0 0 0,16 6 0,10 6 0,15 12 0,-20-11 0,44 20 0,70 34 0,107 37 0,-206-89 0,-34-14 0,0-1 0,1 0 0,0 0 0,0-1 0,0-1 0,0 0 0,21 2 0,64 9 0,-50-5 0,96 16 0,-80-15 0,-38-5 0,0-1 0,30 0 0,-28-4 0,1 1 0,-1 1 0,45 9 0,-32-4 0,1-3 0,0 0 0,-1-3 0,52-5 0,4 2 0,-65 0 0,-1-2 0,0 0 0,45-14 0,22-3 0,-76 16 0,0-1 0,0-1 0,-1 0 0,30-17 0,23-8 0,176-65 0,-216 83 0,0-1 0,56-35 0,92-50 0,-117 60 0,111-52 0,-131 63 0,-39 24 0,1 1 0,0 0 0,0 0 0,1 0 0,-1 0 0,13-4 0,14-4 0,63-33 0,-76 34 0,2 1 0,-2 0 0,1-2 0,-2 0 0,1-2 0,-2 0 0,0-1 0,24-25 0,10-14 0,-38 41 0,0-1 0,24-32 0,-21 21 0,-6 10 0,0 0 0,-1-1 0,-1 0 0,0-1 0,-2 0 0,7-19 0,14-41 0,-18 54 0,12-47 0,-19 57 0,4-16 0,-1 1 0,-2-1 0,1-38 0,-4 45 0,2-1 0,5-27 0,-3 26 0,-2 1 0,1-26 0,-4-623 0,-1 654 0,-1 1 0,-1-1 0,0 1 0,-1 0 0,-1 0 0,0 0 0,-1 1 0,-1 0 0,-11-18 0,12 20 0,0-1 0,0 0 0,1 0 0,-4-21 0,-10-31 0,12 46 0,4 11 0,-1 0 0,0 0 0,0 1 0,-1 0 0,0 0 0,0 0 0,-1 0 0,-8-8 0,-1-1 0,1 0 0,-18-30 0,20 28 0,-2 0 0,-20-23 0,10 16 0,-33-31 0,-203-138 0,235 180 0,-1 1 0,-1 1 0,1 2 0,-2 0 0,0 2 0,-29-7 0,-62-7 0,90 18 0,0-1 0,-37-15 0,45 14 0,0 1 0,-1 1 0,0 0 0,0 2 0,-33-3 0,13 4 0,-1-1 0,-45-12 0,48 7 0,0 3 0,-66-3 0,52 7 0,-85-14 0,63 9 0,-152 6 0,101 4 0,-856-3 0,960 1 0,-1 2 0,-31 7 0,-10 1 0,-78 12 0,112-16 0,0 1 0,-41 15 0,-35 10 0,-80 20 0,118-24 0,52-21 0,0 0 0,0-1 0,-36 8 0,-85 22 0,12-2 0,-44 10 0,165-43-105,1-1 0,0 1 0,0 1 0,0-1 0,0 1 0,0-1 0,1 1 0,-1 0 0,1 0 0,0 1 0,0-1 0,-6 8 0,1 2-6721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44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24575,'-3'0'0,"0"0"0,-1 0 0,1 1 0,0-1 0,0 1 0,0 0 0,0 0 0,0 0 0,0 1 0,1-1 0,-1 1 0,0-1 0,0 1 0,-4 4 0,-29 36 0,31-34 0,0-1 0,-1 0 0,0-1 0,0 1 0,-11 7 0,2-2 0,1 1 0,0 0 0,1 1 0,-15 19 0,-16 18 0,14-10-1365,21-29-5461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4:38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24575,'0'4'0,"0"5"0,0 6 0,0 4 0,0 3 0,0 1 0,0 2 0,0 0 0,0 0 0,0 0 0,0-5-8191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4:39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24575,'0'4'0,"0"5"0,0 6 0,0 3 0,0 0-8191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46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24575,'0'7'0,"-1"4"0,1 1 0,-1-1 0,2 1 0,0-1 0,0 1 0,1-1 0,1 0 0,-1 1 0,2-1 0,0 0 0,0-1 0,1 1 0,10 17 0,7-1 0,1 0 0,1-1 0,38 32 0,-41-40 0,52 53 0,-66-65 13,-1 0 0,2-1 0,-1 0 0,1-1 0,-1 1 0,1-1 0,0-1 0,1 1 0,16 3 0,-13-4-387,0 2 1,0-1-1,20 12 0,-19-8-6452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47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0 24575,'-1'3'0,"-1"0"0,0 0 0,0-1 0,-1 1 0,1 0 0,0-1 0,-1 0 0,0 0 0,1 1 0,-1-2 0,0 1 0,-5 3 0,-6 4 0,-8 8 0,12-10 0,1 1 0,-1-1 0,1 2 0,1-1 0,0 1 0,0 1 0,0 0 0,-9 17 0,4-3 0,-3 5 0,1 1 0,2 1 0,0 0 0,3 0 0,0 1 0,-6 38 0,2 0-1365,10-49-5461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51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112 215 24575,'0'-22'0,"0"-1"0,2 0 0,0 1 0,2-1 0,0 1 0,2 0 0,9-26 0,-15 47 0,0 1 0,0 0 0,0-1 0,0 1 0,0 0 0,0-1 0,0 1 0,0 0 0,0-1 0,1 1 0,-1 0 0,0-1 0,0 1 0,0 0 0,0-1 0,0 1 0,1 0 0,-1 0 0,0-1 0,0 1 0,0 0 0,1 0 0,-1-1 0,0 1 0,0 0 0,1 0 0,-1 0 0,0-1 0,1 1 0,-1 0 0,0 0 0,0 0 0,1 0 0,-1 0 0,0 0 0,1 0 0,-1-1 0,0 1 0,1 0 0,-1 0 0,0 0 0,1 0 0,-1 1 0,1-1 0,4 17 0,-4 29 0,-1-46 0,-1 29 0,-10 54 0,5-53 0,-1 52 0,6-70 0,1 1 0,-1-1 0,-1 0 0,0 1 0,-1-1 0,-7 19 0,8-27 0,1 0 0,-1 0 0,0-1 0,0 1 0,0 0 0,0-1 0,-1 0 0,0 0 0,1 0 0,-1 0 0,0 0 0,0 0 0,-1-1 0,1 1 0,0-1 0,-1 0 0,0 0 0,1-1 0,-1 1 0,0-1 0,0 1 0,0-1 0,-6 1 0,-21-1 0,23-1 0,23-1 0,226-1-1365,-220 2-5461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5:53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43 24575,'0'-2'0,"1"1"0,0-1 0,0 1 0,-1-1 0,1 1 0,0 0 0,1-1 0,-1 1 0,0 0 0,0 0 0,0-1 0,1 1 0,-1 0 0,1 0 0,-1 1 0,1-1 0,1-1 0,29-13 0,-25 14 0,0 0 0,-1 0 0,1 0 0,-1 1 0,1 0 0,0 0 0,-1 1 0,1 0 0,-1 0 0,1 0 0,-1 1 0,1 0 0,-1 0 0,0 1 0,0 0 0,0 0 0,0 0 0,-1 1 0,1 0 0,-1 0 0,7 7 0,-9-9 0,0 1 0,0 0 0,0 0 0,0 0 0,0 0 0,-1 0 0,0 0 0,0 1 0,0-1 0,0 1 0,0 0 0,-1 0 0,1-1 0,-1 1 0,0 0 0,0 0 0,-1 0 0,1 0 0,-1 0 0,0 0 0,0 1 0,0-1 0,0 0 0,-1 0 0,0 0 0,0 0 0,0 0 0,0-1 0,0 1 0,-1 0 0,0 0 0,0-1 0,0 1 0,0-1 0,-4 5 0,-2 0 0,-1-1 0,1 0 0,-1-1 0,0 0 0,0-1 0,-1 1 0,1-2 0,-1 0 0,-21 6 0,21-6 0,-1-1 0,1 1 0,0 1 0,0 0 0,0 0 0,0 1 0,1 0 0,0 0 0,-8 9 0,16-14 0,0-1 0,0 1 0,0-1 0,0 1 0,1 0 0,-1-1 0,0 1 0,1 0 0,-1 0 0,0 0 0,1-1 0,-1 1 0,1 0 0,-1 0 0,1 0 0,-1 0 0,1 0 0,0 0 0,0 0 0,-1 0 0,1 0 0,0 0 0,0 0 0,0 0 0,0 0 0,0 0 0,0 0 0,0 0 0,1 1 0,-1-1 0,0 0 0,0 0 0,1-1 0,-1 1 0,1 0 0,-1 0 0,1 0 0,-1 0 0,1 0 0,0 0 0,-1-1 0,1 1 0,0 0 0,0 0 0,-1-1 0,1 1 0,0-1 0,0 1 0,0 0 0,0-1 0,0 0 0,0 1 0,0-1 0,0 0 0,0 1 0,0-1 0,2 0 0,9 3 0,1-1 0,-1 0 0,24 0 0,-23-1 0,61 9 0,-48-5 0,47 2 0,-50-7-1365,-2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6:33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913 1 24575,'-2'9'0,"0"1"0,0-1 0,-1 0 0,0 0 0,-1 0 0,0-1 0,0 1 0,-1-1 0,0 0 0,-10 12 0,-17 32 0,18-26 0,-1 0 0,-25 31 0,-9 13 0,-88 141 0,70-129 0,53-69 0,1 2 0,1-1 0,1 2 0,0-1 0,0 2 0,-14 32 0,20-39 0,1-1 0,-1-1 0,0 1 0,-12 13 0,11-14 0,0 0 0,1 1 0,-1-1 0,1 1 0,-4 11 0,2-2 0,-1 0 0,-1-1 0,0 0 0,-1-1 0,-17 21 0,18-24 0,1 0 0,1 0 0,0 1 0,1 0 0,-8 23 0,-17 39 0,11-37 0,-16 42 0,-3 9 0,27-58 0,11-26 0,-1-1 0,0 0 0,0 0 0,0 0 0,-1 0 0,1 0 0,-7 9 0,5-15 0,4-9 0,5-11 0,30-47 0,21-46 0,-15 36 0,-31 62 0,0-1 0,-1-1 0,10-27 0,8-31 0,-17 52 0,-2-1 0,0-1 0,-1 0 0,-1 0 0,-2 0 0,2-29 0,-6 43 0,-1 1 0,1-1 0,-5-17 0,5 28 0,0 1 0,0-1 0,0 0 0,0 0 0,0 0 0,0 0 0,0 0 0,-1 0 0,1 0 0,0 0 0,0 1 0,-1-1 0,1 0 0,-1 0 0,1 0 0,-1 1 0,1-1 0,-1 0 0,0 0 0,1 1 0,-1-1 0,0 1 0,1-1 0,-1 0 0,0 1 0,0 0 0,1-1 0,-1 1 0,0-1 0,0 1 0,0 0 0,0-1 0,0 1 0,1 0 0,-1 0 0,0 0 0,0 0 0,0 0 0,0 0 0,0 0 0,0 0 0,0 0 0,0 0 0,0 1 0,1-1 0,-1 0 0,0 1 0,0-1 0,0 0 0,0 1 0,1-1 0,-1 1 0,0-1 0,0 1 0,1 0 0,-1-1 0,0 1 0,1 0 0,-1-1 0,1 1 0,-1 0 0,0 1 0,-7 8 0,1-1 0,1 2 0,0-1 0,0 1 0,1-1 0,0 2 0,-5 17 0,-18 37 0,23-55 0,0 1 0,1-1 0,0 1 0,1 0 0,-3 25 0,-12 38 0,-51 100 0,56-148 0,1 1 0,1 0 0,2 1 0,1 0 0,1 1 0,1-1 0,-2 43 0,9-72 0,-1 0 0,0 0 0,0 0 0,0-1 0,0 1 0,0 0 0,0 0 0,0 0 0,0 0 0,0 0 0,0 0 0,0 0 0,0 0 0,0 0 0,1 0 0,-1 0 0,0 0 0,0 0 0,0 0 0,0 0 0,0 0 0,0 0 0,0 0 0,0 0 0,1 0 0,-1 0 0,0 0 0,0 0 0,0 0 0,0 0 0,0 0 0,0 0 0,0 0 0,0 0 0,0 0 0,1 0 0,-1 0 0,0 0 0,0 0 0,0 0 0,0 0 0,0 0 0,0 0 0,0 0 0,0 0 0,0 0 0,0 1 0,0-1 0,0 0 0,1 0 0,-1 0 0,0 0 0,0 0 0,0 0 0,0 0 0,0 0 0,0 0 0,0 1 0,0-1 0,0 0 0,0 0 0,0 0 0,0 0 0,0 0 0,0 0 0,0 0 0,0 1 0,9-13 0,8-13 0,31-42 0,-34 50 0,-1-1 0,20-36 0,-26 42 0,1 1 0,0 0 0,0 0 0,1 1 0,12-12 0,26-32 0,-18 15 0,-18 26 0,-1 0 0,0-1 0,-1 0 0,9-22 0,-12 25 0,0 1 0,0-1 0,1 1 0,1 0 0,10-12 0,21-29 0,-32 42-171,1 0-1,-1 1 0,2 0 1,-1 0-1,1 1 1,16-11-1,-23 17 8,10-8-6662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6:36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29 24575,'-50'-18'0,"29"14"0,1 1 0,-28 1 0,45 1 0,0 1 0,0 0 0,0 0 0,0 0 0,-1 0 0,1 0 0,0 1 0,0-1 0,0 1 0,0 0 0,0 0 0,0 0 0,0 1 0,0-1 0,1 1 0,-1-1 0,0 1 0,1 0 0,0 0 0,-1 0 0,1 0 0,0 0 0,0 1 0,-3 3 0,5-3 0,-1 0 0,1 1 0,0-1 0,0 0 0,1 0 0,-1 0 0,0 0 0,1 0 0,0 0 0,0 0 0,0 0 0,0 0 0,0 0 0,1 0 0,-1-1 0,1 1 0,0-1 0,3 5 0,39 44 0,-42-49 0,6 6 0,1-1 0,0 0 0,0 0 0,0-1 0,1 0 0,0-1 0,0 0 0,1-1 0,0 0 0,-1 0 0,1-1 0,0 0 0,1-1 0,21 1 0,-31-3 0,0 0 0,-1-1 0,1 1 0,0 0 0,0-1 0,0 1 0,0-1 0,-1 0 0,1 1 0,0-1 0,-1 0 0,1 0 0,0 0 0,-1 0 0,1 0 0,-1-1 0,0 1 0,1 0 0,-1-1 0,2-2 0,0 0 0,-1 0 0,0 0 0,0 0 0,-1-1 0,1 1 0,-1-1 0,0 1 0,1-8 0,-1 3 0,0 0 0,-1 0 0,0 0 0,0 0 0,-1 0 0,-1 0 0,1 0 0,-6-14 0,6 21 5,0 0-1,0 0 0,0 0 0,0 0 1,0 1-1,-1-1 0,1 0 0,-1 1 1,1-1-1,-1 1 0,0-1 1,1 1-1,-1 0 0,0 0 0,0 0 1,0 0-1,0 0 0,0 0 1,0 0-1,0 1 0,-1-1 0,1 1 1,0-1-1,0 1 0,0 0 0,0 0 1,-4 0-1,3 0-82,0 1 0,0-1 0,0 1-1,0 0 1,0-1 0,0 1 0,0 1 0,0-1 0,1 0-1,-1 1 1,0-1 0,1 1 0,-1 0 0,1 0 0,0 0-1,-1 0 1,1 0 0,-3 5 0,-3 8-6748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6:37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24575,'0'4'0,"0"5"0,0 6 0,0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9:19:56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1449 24575,'1'-9'0,"0"0"0,1 0 0,0 1 0,0-1 0,1 0 0,0 1 0,1-1 0,0 1 0,0 0 0,1 0 0,-1 1 0,2-1 0,-1 1 0,1 0 0,0 0 0,10-7 0,16-14 0,0 2 0,48-29 0,-38 27 0,-5 1 0,-23 15 0,1 1 0,0 1 0,25-12 0,5-1 0,73-49 0,-118 72 0,97-52 0,-17 11 0,-63 32 0,1 1 0,33-11 0,-37 14 0,1 0 0,-1-1 0,0 0 0,0-1 0,24-17 0,-23 14 0,1 1 0,0 0 0,0 1 0,1 1 0,0 0 0,18-4 0,-11 4 0,-1-2 0,34-16 0,-32 12 0,1 1 0,1 2 0,43-11 0,29-12 0,-67 21 0,1 0 0,0 2 0,0 1 0,43-4 0,-20 5 0,71-17 0,-79 9 0,-32 10 0,1 0 0,31-5 0,53-8 0,103-35 0,-68 17 0,-68 25 0,-53 10 0,0 0 0,0-1 0,0 0 0,-1-2 0,16-5 0,-13 4 0,0 0 0,1 2 0,-1 0 0,1 1 0,27-1 0,24-4 0,24-2 0,-62 8 0,48-9 0,-53 6 0,0 2 0,40-1 0,-39 4 0,-1-2 0,42-8 0,-34 4 0,68-3 0,1 0 0,-42 3 0,0 2 0,78 6 0,70-4 0,-138-9 0,-49 6 0,0 2 0,30-2 0,36 6 0,-27 0 0,1-3 0,85-12 0,-103 8 0,47 0 0,40-6 0,75-12 0,-168 18 0,61 0 0,-59 5 0,57-10 0,-34 3 0,0 3 0,121 6 0,-63 2 0,957-3 0,-1060 1 0,1 1 0,30 7 0,32 3 0,37-13 0,52 2 0,-150 2 0,-1 1 0,1 1 0,20 7 0,-24-6 0,0-1 0,1-1 0,0 0 0,33 2 0,-29-4 0,1 0 0,0 2 0,37 11 0,-36-8 0,0-1 0,0-2 0,25 3 0,-16-3 0,0 1 0,0 1 0,53 20 0,22 4 0,-98-28 0,-1 1 0,1 1 0,-1-1 0,1 2 0,-1-1 0,0 1 0,7 6 0,-7-5 0,0-1 0,0 0 0,1 0 0,0-1 0,-1 0 0,11 3 0,46 13 0,-50-14 0,1 0 0,0-2 0,1 0 0,-1 0 0,29 1 0,-27-4 0,-1 1 0,0 1 0,0 0 0,0 1 0,32 12 0,-29-9 0,-13-4 0,13 2 0,-34-20 0,-35-27 0,19 15 0,-2 1 0,-35-21 0,59 42 0,1-1 0,0 0 0,0 0 0,-10-13 0,-24-19 0,8 12 0,0 0 0,2-3 0,-44-49 0,44 49 0,25 25 0,0-1 0,0 0 0,1-1 0,0 1 0,-7-10 0,74 35 0,84 83 0,-107-77 0,47 40 0,-74-57 0,103 101 0,-72-66 0,-39-40 0,-1 1 0,1-1 0,-1 1 0,0 0 0,0 0 0,0 0 0,-1 0 0,0 0 0,0 1 0,0-1 0,-1 1 0,2 9 0,-3-14 0,0 0 0,-1-1 0,1 1 0,0 0 0,-1 0 0,1 0 0,-1 0 0,1 0 0,-1-1 0,1 1 0,-1 0 0,0-1 0,1 1 0,-1 0 0,0-1 0,0 1 0,0-1 0,1 1 0,-1-1 0,0 1 0,0-1 0,0 1 0,0-1 0,0 0 0,0 0 0,1 0 0,-1 1 0,0-1 0,-2 0 0,-36 2 0,27-2 0,-68 9 0,45-4 0,-47 1 0,57-6 0,-6-1 0,1 2 0,0 0 0,-57 12 0,56-8 0,0-1 0,-1-1 0,0-2 0,-49-4 0,36 1 0,-52 4 0,33 10 0,-15 0 0,-13 0 0,67-8 0,-50 4 0,56-8 0,-10-1 0,1 2 0,0 1 0,-46 9 0,-93 14 0,126-18-1365,23-5-5461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6:37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24575,'0'4'0,"0"6"0,0 4 0,0 5 0,0 3 0,0 1 0,0 2 0,0 0 0,0 0 0,0 0 0,0-1 0,0-3-8191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6:3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24575,'0'4'0,"0"6"0,0 5 0,0 3 0,0 4 0,0 2 0,0 0 0,0-3-8191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6:39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24575,'11'3'0,"0"0"0,0 1 0,-1 1 0,0-1 0,0 1 0,0 1 0,-1 0 0,12 9 0,-13-10 0,50 40 0,24 13 0,-75-53 0,0 0 0,-1 1 0,1-1 0,-1 1 0,8 10 0,-9-10 0,1 1 0,-1-1 0,1-1 0,1 1 0,-1-1 0,13 7 0,-12-8-100,4 1-80,-1 0-1,0 1 0,0 0 0,-1 1 1,0 0-1,11 10 0,-10-5-6645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6:40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 0 24575,'-5'1'0,"0"0"0,0 0 0,0 0 0,1 0 0,-1 1 0,0 0 0,1 0 0,0 0 0,-1 1 0,1-1 0,0 1 0,-7 6 0,-47 47 0,42-40 0,0 3 0,0 1 0,-14 22 0,19-25 0,0-1 0,-1-1 0,-1 0 0,-24 22 0,17-18 0,0 1 0,2 1 0,0 1 0,-28 46 0,21-22-1365,17-34-5461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6:41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24575,'-8'9'0,"0"0"0,1 1 0,0 0 0,0 0 0,1 1 0,1 0 0,-9 22 0,12-28 0,0 0 0,1 0 0,0 0 0,0 0 0,0 0 0,0 1 0,1-1 0,0 0 0,0 0 0,0 1 0,1-1 0,0 0 0,0 0 0,0 0 0,1 1 0,-1-2 0,1 1 0,1 0 0,-1 0 0,5 7 0,-2-7 0,-1-1 0,1 0 0,0 0 0,0-1 0,1 1 0,-1-1 0,1 0 0,-1 0 0,1-1 0,0 0 0,0 0 0,0 0 0,11 1 0,-9-1 0,-1-1 0,1 0 0,0-1 0,-1 0 0,1 0 0,0 0 0,-1-1 0,1 0 0,-1-1 0,14-4 0,-14 3 0,-1-1 0,0 1 0,0-1 0,0-1 0,0 1 0,-1-1 0,0 0 0,0 0 0,0 0 0,-1-1 0,0 0 0,0 0 0,7-13 0,-10 16 0,1-1 0,0 0 0,-1 0 0,0 0 0,0 0 0,0 0 0,-1 0 0,1 0 0,-1 0 0,0 0 0,0 0 0,-1-1 0,1 1 0,-1 0 0,0 0 0,0 0 0,0 0 0,0 0 0,-1 1 0,1-1 0,-1 0 0,0 0 0,0 1 0,-1 0 0,1-1 0,-4-2 0,3 3 0,0 1 0,0-1 0,-1 1 0,0 0 0,1 0 0,-1 0 0,0 0 0,0 0 0,0 1 0,0 0 0,0 0 0,0 0 0,0 0 0,-8 1 0,-66 1 0,47 2 0,21-3-273,1 1 0,-1 0 0,1 1 0,-17 5 0,11-2-6553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6:42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24575,'0'4'0,"0"5"0,4 2 0,1 2 0,0 4 0,-1 3 0,-1 1 0,-1 2 0,3-2 0,1-2 0,-1 0 0,0 1 0,-3-2-8191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6:42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24575,'0'4'0,"0"6"0,0 5 0,0 3 0,0 4 0,0 2 0,0 1 0,0 0 0,0 0 0,0-1 0,0 1 0,0-5-8191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6:43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24575,'0'4'0,"0"6"0,4 0 0,1 4 0,0 2 0,-1 4 0,-1 1 0,-1-1-8191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6:44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24575,'7'0'0,"-1"1"0,1 0 0,-1 1 0,1-1 0,-1 1 0,1 1 0,-1-1 0,0 1 0,0 0 0,0 0 0,-1 1 0,9 6 0,9 9 0,32 34 0,-25-23 0,7 3 0,-21-20 0,-1 2 0,17 18 0,-30-30-114,1-1 1,0 1-1,0 0 0,0-1 0,0 0 1,0 1-1,0-1 0,0-1 0,1 1 1,-1 0-1,7 1 0,6 1-6712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6:44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 24575,'-5'0'0,"-1"1"0,0 1 0,0-1 0,0 1 0,1 0 0,-1 1 0,1-1 0,-1 1 0,1 0 0,0 0 0,-6 5 0,-2 2 0,1 0 0,-22 24 0,-16 24 0,-58 92 0,84-117-1365,14-18-5461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9:29:17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808 172 24575,'0'-9'0,"-2"1"0,1-1 0,-1 1 0,0 0 0,-1-1 0,0 1 0,-7-13 0,8 17 0,0-1 0,0 1 0,-1-1 0,0 1 0,0 0 0,0 0 0,-1 0 0,1 0 0,-1 1 0,0-1 0,0 1 0,0 0 0,-8-5 0,-15 0 0,0 1 0,-1 1 0,1 1 0,-43-1 0,-116 7 0,75 1 0,86-2 0,6-1 0,1 1 0,0 1 0,0 1 0,-26 5 0,38-5 0,0 0 0,1 0 0,-1 1 0,0 0 0,1 0 0,-1 0 0,1 1 0,0-1 0,0 1 0,0 0 0,1 1 0,-1-1 0,1 1 0,0 0 0,0 0 0,-5 10 0,-8 15-1365,11-16-5461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6:58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11 279 24575,'3'-1'0,"-1"0"0,1 0 0,-1 0 0,1 0 0,-1 0 0,0-1 0,0 1 0,0-1 0,0 1 0,0-1 0,0 0 0,0 0 0,0 0 0,0 0 0,-1 0 0,1 0 0,-1 0 0,0 0 0,0-1 0,0 1 0,2-5 0,18-54 0,-17 38 0,0-1 0,-2 1 0,-1-1 0,-3-35 0,2 37 0,-1 374 0,1-349 0,0 0 0,0 0 0,0 0 0,0 0 0,-1 0 0,1 0 0,-1 1 0,0-1 0,0 0 0,0-1 0,0 1 0,0 0 0,-1 0 0,1 0 0,-1-1 0,0 1 0,0-1 0,-4 5 0,3-5 0,0 0 0,-1 0 0,1 0 0,-1-1 0,0 1 0,0-1 0,1 0 0,-1 0 0,0 0 0,0-1 0,0 1 0,0-1 0,0 0 0,-5-1 0,164 22 0,-89-10 45,37 1-1455,-83-11-5416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47:00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1 235 24575,'-1'-6'0,"1"0"0,0 0 0,1 0 0,-1 0 0,1 0 0,1 0 0,-1 0 0,1 0 0,0 1 0,0-1 0,0 1 0,1-1 0,0 1 0,0 0 0,0 0 0,1 0 0,0 1 0,0-1 0,0 1 0,0 0 0,0 0 0,1 0 0,0 1 0,0-1 0,0 1 0,7-3 0,13-8 0,0 0 0,1 2 0,0 0 0,1 2 0,29-7 0,-24 9 0,-24 5 0,0 1 0,0 0 0,0 1 0,0 0 0,1 0 0,14 1 0,-20 0 0,0 1 0,0 0 0,1 0 0,-1 0 0,0 1 0,-1-1 0,1 1 0,0-1 0,0 1 0,-1 0 0,1 0 0,-1 0 0,1 1 0,-1-1 0,0 1 0,0-1 0,0 1 0,0-1 0,-1 1 0,1 0 0,1 5 0,3 2 0,-1 1 0,-1 0 0,0 0 0,0 1 0,-1-1 0,-1 1 0,0 0 0,0-1 0,-1 1 0,-1 0 0,0 0 0,-1 0 0,0 0 0,0-1 0,-1 1 0,-1 0 0,0-1 0,-1 0 0,0 0 0,-1 0 0,-11 20 0,9-21 0,-1 0 0,0 0 0,-1 0 0,0-1 0,-12 8 0,9-7 0,1 1 0,0 0 0,-10 13 0,-50 50 0,66-69 0,0-1 0,0 1 0,-1-1 0,0 1 0,0-2 0,0 1 0,-8 3 0,-18 12 0,32-19 0,-1 1 0,1-1 0,0 0 0,-1 0 0,1 0 0,0 0 0,-1 0 0,1 1 0,0-1 0,-1 0 0,1 0 0,0 1 0,0-1 0,-1 0 0,1 0 0,0 1 0,0-1 0,0 0 0,-1 1 0,1-1 0,0 0 0,0 0 0,0 1 0,0-1 0,0 1 0,0-1 0,-1 0 0,1 1 0,0-1 0,0 0 0,0 1 0,0-1 0,0 0 0,1 1 0,-1-1 0,0 0 0,0 1 0,0-1 0,0 0 0,0 1 0,0-1 0,0 0 0,1 1 0,-1-1 0,0 1 0,21 6 0,27-3 0,175-6-1365,-202 2-5461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39:3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1089 24575,'0'-1'0,"0"0"0,1 0 0,-1 0 0,1 0 0,-1 0 0,1 0 0,0 0 0,-1 0 0,1 0 0,0 0 0,0 0 0,0 1 0,-1-1 0,1 0 0,0 0 0,0 1 0,0-1 0,0 1 0,0-1 0,0 1 0,0 0 0,0-1 0,1 1 0,-1 0 0,0-1 0,0 1 0,2 0 0,36-4 0,-34 4 0,185 0 0,30-2 0,-148-9 0,-51 6 0,0 2 0,33-2 0,106-7 0,16 1 0,-150 11 0,49 1 0,-1-3 0,77-12 0,-96 8 0,-1 3 0,84 4 0,56-3 0,-156-3 0,48-13 0,-55 10 0,-1 2 0,1 1 0,31-1 0,145-11 0,-141 10 0,7-4 0,-42 5 0,56-1 0,-70 6 0,0-1 0,0-1 0,0 0 0,0-1 0,28-12 0,-20 8 0,11-2 0,0 3 0,0 0 0,43-1 0,-42 5 0,0-2 0,70-17 0,-69 12 0,1 2 0,58-6 0,22-3 0,-58-3 0,-50 15 0,0 1 0,0 1 0,0-1 0,0 2 0,17-3 0,56-5 0,-1-4 0,100-30 0,-109 25 0,47-9 0,104-29 0,108-35 0,-277 75 0,37-12 0,117-20 0,-19 0 0,-33 10 0,-75 16 0,-23 9 0,189-58 0,63-24 0,-142 50-1365,-152 39-5461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39:41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0 24575,'-17'1'0,"-1"0"0,1 2 0,0 0 0,0 0 0,-29 12 0,-79 39 0,117-50-195,-1-1 0,1-1 0,-1 1 0,0-2 0,0 1 0,-17 0 0,6-1-6631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11:39:42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24575,'11'1'0,"-1"0"0,0 1 0,0 0 0,11 4 0,36 5 0,-24-9 0,-5-1 0,-1 1 0,41 9 0,-17 3 0,1 2 0,-2 2 0,59 30 0,-78-24 97,-27-20-280,0-1 0,-1 0 1,1 0-1,0 0 0,0 0 0,1-1 1,5 3-1,6 0-6643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1T09:29:20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24575,'29'0'0,"-1"1"0,0 1 0,40 9 0,-53-8 0,-1 1 0,1 0 0,-1 1 0,0 1 0,21 11 0,-22-12 0,0 0 0,0-1 0,0 0 0,1-1 0,-1 0 0,1-1 0,14 0 0,23 5 0,99 20 0,-90-21 0,0-2 0,84-7 0,-30 0 0,-70 4 0,10 0 0,0-3 0,82-12 0,-58 5 0,-58 7 0,-1 0 0,0 0 0,1-2 0,-2-1 0,21-7 0,-5 0-1365,-18 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D194-5902-B1F4-1C04-E72F12BA8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943EB-9B7B-952D-38C8-63618B497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B2847-31BF-9609-B852-BF6E64C8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9501E-8B45-B03D-CB82-55EC7F46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16A5E-AE70-7A29-E035-0CCB6104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037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B8DD-3FC8-CE0F-2D92-B8562741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90BDF-B036-DDD4-AE7D-C9AEE159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3A586-5D32-5728-A988-92B8A6BE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09F7F-C751-F0F6-E2D6-0A94EB23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2611D-4E64-E6FD-6E7C-3C5C4DE5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01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20421-3224-1100-C06F-7C1659092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BF139-49B6-502D-B1CA-F26D3447A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2D3E7-E157-4B97-1BAD-81568A1F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13580-04D9-2C48-F91C-1CE7344D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B1AE-2A40-7197-4A81-965BD3D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82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165D-4A31-DDFC-1431-19705D6B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0418-6332-7387-B828-40783AF5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216EB-4A8D-8248-74B7-2B83314F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C5209-CE47-1F2A-C1C4-72E4B6A9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B0D3-BFA4-C7AF-DF72-0B1F3C6B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47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4533-F100-BF75-461B-44E34166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1DD54-3582-049A-6DCD-1162DD7D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2CDE-BE78-5774-EE19-2CCA2AEB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2314-23A9-BE0B-3D3F-A0879EBE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4897E-A38B-42E3-9580-685E1105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397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AB8F-3E56-9BAE-D324-1FD4B2E5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09B9-9456-EDDD-D6B5-99E10D04C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9DF95-CE33-9F20-BE61-CC76CAE76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E54F7-2C47-B8AC-D737-3B62995F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176A-DAEF-93BA-05F5-1E3BF88D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1234C-8210-AD07-E45A-BADF8F28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405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5BD5-8B9A-58D6-D7AD-6ED8FEA5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6D04-012E-F92F-8681-17127398D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F8A00-B75E-B1E3-B2A5-F0F831B4F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024A4-92FE-A7E1-BEAC-A9FCAC1C6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E9803-F612-B267-63F3-B8A4F6AFA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CAC55-C43A-7785-347C-A5AF5037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7013E-64CE-AA08-45CF-787AC215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4514A-7567-D543-CF29-CC1EF760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366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995D-CDAD-28C3-3740-E6047EC4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F7804-4A57-DB90-984A-055EA6DB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43840-CB0B-BC64-F66A-04863B32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76FC-1086-4112-3AD4-5C72E072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473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4D978-BDCF-FE09-0F47-4F3EC675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F893B-130B-D6EA-881D-DAB3932C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2A7E-6605-520E-DB7B-A333E603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059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2170-7C25-26E8-20A6-8BA85EF1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0B9B-C6B7-C880-4411-D8E47C509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B536D-4241-EF64-5CED-E7E34456D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AD2B7-0FC7-20D2-B34B-8E0669F9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A7795-06A3-7358-1148-B6F1FAA5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960F5-F691-F28D-AF67-6AF60995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22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A855-F9CF-76F9-A277-8D62FBA2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0439C-335D-304D-1C80-D29F43757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8DA27-6A78-51FB-C286-B00A133D3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C63E-B6BC-67CA-1DAF-4CF1096D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06F7-CD8E-2457-C941-1F7D0F31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0C2A-EDEA-712A-6C4B-7AC6A3FB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816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5531C-EA13-E1CA-1339-222EC6D6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1B3D-E91C-9050-586D-A5561446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C5EB-12EF-05DC-EF3C-00B566265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C3735-B8BA-25E7-24A4-92C32886E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2C3D-B90E-CA18-F073-93C8997DE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11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17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39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customXml" Target="../ink/ink23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8.png"/><Relationship Id="rId5" Type="http://schemas.openxmlformats.org/officeDocument/2006/relationships/customXml" Target="../ink/ink19.xml"/><Relationship Id="rId10" Type="http://schemas.openxmlformats.org/officeDocument/2006/relationships/customXml" Target="../ink/ink22.xml"/><Relationship Id="rId4" Type="http://schemas.openxmlformats.org/officeDocument/2006/relationships/image" Target="../media/image35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open.kattis.com/problems/platform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4.png"/><Relationship Id="rId21" Type="http://schemas.openxmlformats.org/officeDocument/2006/relationships/customXml" Target="../ink/ink33.xml"/><Relationship Id="rId42" Type="http://schemas.openxmlformats.org/officeDocument/2006/relationships/image" Target="../media/image61.png"/><Relationship Id="rId47" Type="http://schemas.openxmlformats.org/officeDocument/2006/relationships/customXml" Target="../ink/ink47.xml"/><Relationship Id="rId63" Type="http://schemas.openxmlformats.org/officeDocument/2006/relationships/image" Target="../media/image70.png"/><Relationship Id="rId68" Type="http://schemas.openxmlformats.org/officeDocument/2006/relationships/customXml" Target="../ink/ink59.xml"/><Relationship Id="rId84" Type="http://schemas.openxmlformats.org/officeDocument/2006/relationships/image" Target="../media/image80.png"/><Relationship Id="rId89" Type="http://schemas.openxmlformats.org/officeDocument/2006/relationships/image" Target="../media/image82.png"/><Relationship Id="rId16" Type="http://schemas.openxmlformats.org/officeDocument/2006/relationships/image" Target="../media/image49.png"/><Relationship Id="rId107" Type="http://schemas.openxmlformats.org/officeDocument/2006/relationships/customXml" Target="../ink/ink80.xml"/><Relationship Id="rId11" Type="http://schemas.openxmlformats.org/officeDocument/2006/relationships/customXml" Target="../ink/ink28.xml"/><Relationship Id="rId32" Type="http://schemas.openxmlformats.org/officeDocument/2006/relationships/image" Target="../media/image57.png"/><Relationship Id="rId37" Type="http://schemas.openxmlformats.org/officeDocument/2006/relationships/customXml" Target="../ink/ink41.xml"/><Relationship Id="rId53" Type="http://schemas.openxmlformats.org/officeDocument/2006/relationships/image" Target="../media/image66.png"/><Relationship Id="rId58" Type="http://schemas.openxmlformats.org/officeDocument/2006/relationships/customXml" Target="../ink/ink54.xml"/><Relationship Id="rId74" Type="http://schemas.openxmlformats.org/officeDocument/2006/relationships/customXml" Target="../ink/ink62.xml"/><Relationship Id="rId79" Type="http://schemas.openxmlformats.org/officeDocument/2006/relationships/customXml" Target="../ink/ink65.xml"/><Relationship Id="rId102" Type="http://schemas.openxmlformats.org/officeDocument/2006/relationships/image" Target="../media/image88.png"/><Relationship Id="rId5" Type="http://schemas.openxmlformats.org/officeDocument/2006/relationships/customXml" Target="../ink/ink25.xml"/><Relationship Id="rId90" Type="http://schemas.openxmlformats.org/officeDocument/2006/relationships/customXml" Target="../ink/ink71.xml"/><Relationship Id="rId95" Type="http://schemas.openxmlformats.org/officeDocument/2006/relationships/customXml" Target="../ink/ink74.xml"/><Relationship Id="rId22" Type="http://schemas.openxmlformats.org/officeDocument/2006/relationships/image" Target="../media/image52.png"/><Relationship Id="rId27" Type="http://schemas.openxmlformats.org/officeDocument/2006/relationships/customXml" Target="../ink/ink36.xml"/><Relationship Id="rId43" Type="http://schemas.openxmlformats.org/officeDocument/2006/relationships/customXml" Target="../ink/ink45.xml"/><Relationship Id="rId48" Type="http://schemas.openxmlformats.org/officeDocument/2006/relationships/customXml" Target="../ink/ink48.xml"/><Relationship Id="rId64" Type="http://schemas.openxmlformats.org/officeDocument/2006/relationships/customXml" Target="../ink/ink57.xml"/><Relationship Id="rId69" Type="http://schemas.openxmlformats.org/officeDocument/2006/relationships/image" Target="../media/image73.png"/><Relationship Id="rId80" Type="http://schemas.openxmlformats.org/officeDocument/2006/relationships/image" Target="../media/image78.png"/><Relationship Id="rId85" Type="http://schemas.openxmlformats.org/officeDocument/2006/relationships/customXml" Target="../ink/ink68.xml"/><Relationship Id="rId12" Type="http://schemas.openxmlformats.org/officeDocument/2006/relationships/image" Target="../media/image47.png"/><Relationship Id="rId17" Type="http://schemas.openxmlformats.org/officeDocument/2006/relationships/customXml" Target="../ink/ink31.xml"/><Relationship Id="rId33" Type="http://schemas.openxmlformats.org/officeDocument/2006/relationships/customXml" Target="../ink/ink39.xml"/><Relationship Id="rId38" Type="http://schemas.openxmlformats.org/officeDocument/2006/relationships/customXml" Target="../ink/ink42.xml"/><Relationship Id="rId59" Type="http://schemas.openxmlformats.org/officeDocument/2006/relationships/image" Target="../media/image68.png"/><Relationship Id="rId103" Type="http://schemas.openxmlformats.org/officeDocument/2006/relationships/customXml" Target="../ink/ink78.xml"/><Relationship Id="rId108" Type="http://schemas.openxmlformats.org/officeDocument/2006/relationships/image" Target="../media/image91.png"/><Relationship Id="rId54" Type="http://schemas.openxmlformats.org/officeDocument/2006/relationships/customXml" Target="../ink/ink51.xml"/><Relationship Id="rId70" Type="http://schemas.openxmlformats.org/officeDocument/2006/relationships/customXml" Target="../ink/ink60.xml"/><Relationship Id="rId75" Type="http://schemas.openxmlformats.org/officeDocument/2006/relationships/customXml" Target="../ink/ink63.xml"/><Relationship Id="rId91" Type="http://schemas.openxmlformats.org/officeDocument/2006/relationships/customXml" Target="../ink/ink72.xml"/><Relationship Id="rId9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5" Type="http://schemas.openxmlformats.org/officeDocument/2006/relationships/customXml" Target="../ink/ink30.xml"/><Relationship Id="rId23" Type="http://schemas.openxmlformats.org/officeDocument/2006/relationships/customXml" Target="../ink/ink34.xml"/><Relationship Id="rId28" Type="http://schemas.openxmlformats.org/officeDocument/2006/relationships/image" Target="../media/image55.png"/><Relationship Id="rId36" Type="http://schemas.openxmlformats.org/officeDocument/2006/relationships/image" Target="../media/image59.png"/><Relationship Id="rId49" Type="http://schemas.openxmlformats.org/officeDocument/2006/relationships/image" Target="../media/image64.png"/><Relationship Id="rId57" Type="http://schemas.openxmlformats.org/officeDocument/2006/relationships/image" Target="../media/image67.png"/><Relationship Id="rId106" Type="http://schemas.openxmlformats.org/officeDocument/2006/relationships/image" Target="../media/image90.png"/><Relationship Id="rId10" Type="http://schemas.openxmlformats.org/officeDocument/2006/relationships/image" Target="../media/image46.png"/><Relationship Id="rId31" Type="http://schemas.openxmlformats.org/officeDocument/2006/relationships/customXml" Target="../ink/ink38.xml"/><Relationship Id="rId44" Type="http://schemas.openxmlformats.org/officeDocument/2006/relationships/image" Target="../media/image62.png"/><Relationship Id="rId52" Type="http://schemas.openxmlformats.org/officeDocument/2006/relationships/customXml" Target="../ink/ink50.xml"/><Relationship Id="rId60" Type="http://schemas.openxmlformats.org/officeDocument/2006/relationships/customXml" Target="../ink/ink55.xml"/><Relationship Id="rId65" Type="http://schemas.openxmlformats.org/officeDocument/2006/relationships/image" Target="../media/image71.png"/><Relationship Id="rId73" Type="http://schemas.openxmlformats.org/officeDocument/2006/relationships/image" Target="../media/image75.png"/><Relationship Id="rId78" Type="http://schemas.openxmlformats.org/officeDocument/2006/relationships/image" Target="../media/image77.png"/><Relationship Id="rId81" Type="http://schemas.openxmlformats.org/officeDocument/2006/relationships/customXml" Target="../ink/ink66.xml"/><Relationship Id="rId86" Type="http://schemas.openxmlformats.org/officeDocument/2006/relationships/image" Target="../media/image81.png"/><Relationship Id="rId94" Type="http://schemas.openxmlformats.org/officeDocument/2006/relationships/image" Target="../media/image84.png"/><Relationship Id="rId99" Type="http://schemas.openxmlformats.org/officeDocument/2006/relationships/customXml" Target="../ink/ink76.xml"/><Relationship Id="rId101" Type="http://schemas.openxmlformats.org/officeDocument/2006/relationships/customXml" Target="../ink/ink77.xml"/><Relationship Id="rId4" Type="http://schemas.openxmlformats.org/officeDocument/2006/relationships/image" Target="../media/image43.png"/><Relationship Id="rId9" Type="http://schemas.openxmlformats.org/officeDocument/2006/relationships/customXml" Target="../ink/ink27.xml"/><Relationship Id="rId13" Type="http://schemas.openxmlformats.org/officeDocument/2006/relationships/customXml" Target="../ink/ink29.xml"/><Relationship Id="rId18" Type="http://schemas.openxmlformats.org/officeDocument/2006/relationships/image" Target="../media/image50.png"/><Relationship Id="rId39" Type="http://schemas.openxmlformats.org/officeDocument/2006/relationships/image" Target="../media/image60.png"/><Relationship Id="rId109" Type="http://schemas.openxmlformats.org/officeDocument/2006/relationships/customXml" Target="../ink/ink81.xml"/><Relationship Id="rId34" Type="http://schemas.openxmlformats.org/officeDocument/2006/relationships/image" Target="../media/image58.png"/><Relationship Id="rId50" Type="http://schemas.openxmlformats.org/officeDocument/2006/relationships/customXml" Target="../ink/ink49.xml"/><Relationship Id="rId55" Type="http://schemas.openxmlformats.org/officeDocument/2006/relationships/customXml" Target="../ink/ink52.xml"/><Relationship Id="rId76" Type="http://schemas.openxmlformats.org/officeDocument/2006/relationships/image" Target="../media/image76.png"/><Relationship Id="rId97" Type="http://schemas.openxmlformats.org/officeDocument/2006/relationships/customXml" Target="../ink/ink75.xml"/><Relationship Id="rId104" Type="http://schemas.openxmlformats.org/officeDocument/2006/relationships/image" Target="../media/image89.png"/><Relationship Id="rId7" Type="http://schemas.openxmlformats.org/officeDocument/2006/relationships/customXml" Target="../ink/ink26.xml"/><Relationship Id="rId71" Type="http://schemas.openxmlformats.org/officeDocument/2006/relationships/image" Target="../media/image74.png"/><Relationship Id="rId92" Type="http://schemas.openxmlformats.org/officeDocument/2006/relationships/image" Target="../media/image83.png"/><Relationship Id="rId2" Type="http://schemas.openxmlformats.org/officeDocument/2006/relationships/image" Target="../media/image40.png"/><Relationship Id="rId29" Type="http://schemas.openxmlformats.org/officeDocument/2006/relationships/customXml" Target="../ink/ink37.xml"/><Relationship Id="rId24" Type="http://schemas.openxmlformats.org/officeDocument/2006/relationships/image" Target="../media/image53.png"/><Relationship Id="rId40" Type="http://schemas.openxmlformats.org/officeDocument/2006/relationships/customXml" Target="../ink/ink43.xml"/><Relationship Id="rId45" Type="http://schemas.openxmlformats.org/officeDocument/2006/relationships/customXml" Target="../ink/ink46.xml"/><Relationship Id="rId66" Type="http://schemas.openxmlformats.org/officeDocument/2006/relationships/customXml" Target="../ink/ink58.xml"/><Relationship Id="rId87" Type="http://schemas.openxmlformats.org/officeDocument/2006/relationships/customXml" Target="../ink/ink69.xml"/><Relationship Id="rId110" Type="http://schemas.openxmlformats.org/officeDocument/2006/relationships/image" Target="../media/image92.png"/><Relationship Id="rId61" Type="http://schemas.openxmlformats.org/officeDocument/2006/relationships/image" Target="../media/image69.png"/><Relationship Id="rId82" Type="http://schemas.openxmlformats.org/officeDocument/2006/relationships/image" Target="../media/image79.png"/><Relationship Id="rId19" Type="http://schemas.openxmlformats.org/officeDocument/2006/relationships/customXml" Target="../ink/ink32.xml"/><Relationship Id="rId14" Type="http://schemas.openxmlformats.org/officeDocument/2006/relationships/image" Target="../media/image48.png"/><Relationship Id="rId30" Type="http://schemas.openxmlformats.org/officeDocument/2006/relationships/image" Target="../media/image56.png"/><Relationship Id="rId35" Type="http://schemas.openxmlformats.org/officeDocument/2006/relationships/customXml" Target="../ink/ink40.xml"/><Relationship Id="rId56" Type="http://schemas.openxmlformats.org/officeDocument/2006/relationships/customXml" Target="../ink/ink53.xml"/><Relationship Id="rId77" Type="http://schemas.openxmlformats.org/officeDocument/2006/relationships/customXml" Target="../ink/ink64.xml"/><Relationship Id="rId100" Type="http://schemas.openxmlformats.org/officeDocument/2006/relationships/image" Target="../media/image87.png"/><Relationship Id="rId105" Type="http://schemas.openxmlformats.org/officeDocument/2006/relationships/customXml" Target="../ink/ink79.xml"/><Relationship Id="rId8" Type="http://schemas.openxmlformats.org/officeDocument/2006/relationships/image" Target="../media/image45.png"/><Relationship Id="rId51" Type="http://schemas.openxmlformats.org/officeDocument/2006/relationships/image" Target="../media/image65.png"/><Relationship Id="rId72" Type="http://schemas.openxmlformats.org/officeDocument/2006/relationships/customXml" Target="../ink/ink61.xml"/><Relationship Id="rId93" Type="http://schemas.openxmlformats.org/officeDocument/2006/relationships/customXml" Target="../ink/ink73.xml"/><Relationship Id="rId98" Type="http://schemas.openxmlformats.org/officeDocument/2006/relationships/image" Target="../media/image86.png"/><Relationship Id="rId3" Type="http://schemas.openxmlformats.org/officeDocument/2006/relationships/customXml" Target="../ink/ink24.xml"/><Relationship Id="rId25" Type="http://schemas.openxmlformats.org/officeDocument/2006/relationships/customXml" Target="../ink/ink35.xml"/><Relationship Id="rId46" Type="http://schemas.openxmlformats.org/officeDocument/2006/relationships/image" Target="../media/image63.png"/><Relationship Id="rId67" Type="http://schemas.openxmlformats.org/officeDocument/2006/relationships/image" Target="../media/image72.png"/><Relationship Id="rId20" Type="http://schemas.openxmlformats.org/officeDocument/2006/relationships/image" Target="../media/image51.png"/><Relationship Id="rId41" Type="http://schemas.openxmlformats.org/officeDocument/2006/relationships/customXml" Target="../ink/ink44.xml"/><Relationship Id="rId62" Type="http://schemas.openxmlformats.org/officeDocument/2006/relationships/customXml" Target="../ink/ink56.xml"/><Relationship Id="rId83" Type="http://schemas.openxmlformats.org/officeDocument/2006/relationships/customXml" Target="../ink/ink67.xml"/><Relationship Id="rId88" Type="http://schemas.openxmlformats.org/officeDocument/2006/relationships/customXml" Target="../ink/ink7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unlockpattern" TargetMode="External"/><Relationship Id="rId2" Type="http://schemas.openxmlformats.org/officeDocument/2006/relationships/hyperlink" Target="https://open.kattis.com/problems/hurricanedang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.kattis.com/problems/rafting" TargetMode="External"/><Relationship Id="rId5" Type="http://schemas.openxmlformats.org/officeDocument/2006/relationships/hyperlink" Target="https://open.kattis.com/problems/goatrope" TargetMode="External"/><Relationship Id="rId4" Type="http://schemas.openxmlformats.org/officeDocument/2006/relationships/hyperlink" Target="https://open.kattis.com/problems/countingtriangles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customXml" Target="../ink/ink82.xml"/><Relationship Id="rId7" Type="http://schemas.openxmlformats.org/officeDocument/2006/relationships/customXml" Target="../ink/ink84.xml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customXml" Target="../ink/ink83.xml"/><Relationship Id="rId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7.xml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3.xml"/><Relationship Id="rId18" Type="http://schemas.openxmlformats.org/officeDocument/2006/relationships/image" Target="../media/image27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24.png"/><Relationship Id="rId17" Type="http://schemas.openxmlformats.org/officeDocument/2006/relationships/customXml" Target="../ink/ink15.xml"/><Relationship Id="rId2" Type="http://schemas.openxmlformats.org/officeDocument/2006/relationships/image" Target="../media/image19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23.png"/><Relationship Id="rId19" Type="http://schemas.openxmlformats.org/officeDocument/2006/relationships/image" Target="../media/image19.emf"/><Relationship Id="rId4" Type="http://schemas.openxmlformats.org/officeDocument/2006/relationships/image" Target="../media/image20.png"/><Relationship Id="rId9" Type="http://schemas.openxmlformats.org/officeDocument/2006/relationships/customXml" Target="../ink/ink11.xml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8A13-BB23-F625-B733-CF257CE04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Competitive Programming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4139C-A150-9D21-D9A4-A0E80FE0B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 Apr. 2023</a:t>
            </a:r>
          </a:p>
          <a:p>
            <a:r>
              <a:rPr lang="en-US" dirty="0"/>
              <a:t>Andrei Novikov</a:t>
            </a:r>
          </a:p>
        </p:txBody>
      </p:sp>
    </p:spTree>
    <p:extLst>
      <p:ext uri="{BB962C8B-B14F-4D97-AF65-F5344CB8AC3E}">
        <p14:creationId xmlns:p14="http://schemas.microsoft.com/office/powerpoint/2010/main" val="41270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EAE6-CEF6-ED68-6FD6-40999065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Geometry – Line the Same?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63B14-645E-078E-FBED-4B4D623F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function that we might need is to check if two lines are the same.</a:t>
            </a:r>
          </a:p>
          <a:p>
            <a:pPr lvl="1"/>
            <a:r>
              <a:rPr lang="en-US" dirty="0"/>
              <a:t>We need to compare parameters of two lines: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9A3681-920C-9DD7-F0F4-F40DBC9AF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603" y="3841507"/>
            <a:ext cx="6548794" cy="7304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D7C25F-7847-E927-A136-1CA900AF850C}"/>
              </a:ext>
            </a:extLst>
          </p:cNvPr>
          <p:cNvSpPr/>
          <p:nvPr/>
        </p:nvSpPr>
        <p:spPr>
          <a:xfrm>
            <a:off x="2529107" y="3706570"/>
            <a:ext cx="7076711" cy="865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7428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EAE6-CEF6-ED68-6FD6-40999065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Geometry – Points to Line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63B14-645E-078E-FBED-4B4D623F9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convert two points (x, y) to line?</a:t>
                </a:r>
              </a:p>
              <a:p>
                <a:endParaRPr lang="en-US" dirty="0"/>
              </a:p>
              <a:p>
                <a:r>
                  <a:rPr lang="en-US" dirty="0"/>
                  <a:t>If line is non-vertical (x1 != x2):</a:t>
                </a:r>
              </a:p>
              <a:p>
                <a:pPr lvl="1"/>
                <a:r>
                  <a:rPr lang="en-US" b="1" dirty="0"/>
                  <a:t>a</a:t>
                </a:r>
                <a:r>
                  <a:rPr lang="en-US" dirty="0"/>
                  <a:t> is negative slop, so from the line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b="1" dirty="0"/>
                  <a:t>b</a:t>
                </a:r>
                <a:r>
                  <a:rPr lang="en-US" dirty="0"/>
                  <a:t> is 1.0 (since it is not vertical);</a:t>
                </a:r>
              </a:p>
              <a:p>
                <a:pPr lvl="1"/>
                <a:r>
                  <a:rPr lang="en-US" b="1" dirty="0"/>
                  <a:t>c</a:t>
                </a:r>
                <a:r>
                  <a:rPr lang="en-US" dirty="0"/>
                  <a:t> from the line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63B14-645E-078E-FBED-4B4D623F9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DCCA14-4875-117A-258E-DCAB68D90DD3}"/>
                  </a:ext>
                </a:extLst>
              </p14:cNvPr>
              <p14:cNvContentPartPr/>
              <p14:nvPr/>
            </p14:nvContentPartPr>
            <p14:xfrm>
              <a:off x="5356705" y="3838537"/>
              <a:ext cx="199440" cy="370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DCCA14-4875-117A-258E-DCAB68D90D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8065" y="3829897"/>
                <a:ext cx="21708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B8A77D-2400-B644-F8D0-0047B9EECAA2}"/>
                  </a:ext>
                </a:extLst>
              </p14:cNvPr>
              <p14:cNvContentPartPr/>
              <p14:nvPr/>
            </p14:nvContentPartPr>
            <p14:xfrm>
              <a:off x="5580985" y="3956617"/>
              <a:ext cx="786600" cy="258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B8A77D-2400-B644-F8D0-0047B9EECA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72345" y="3947977"/>
                <a:ext cx="804240" cy="2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203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EAE6-CEF6-ED68-6FD6-40999065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Geometry – Points to Line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63B14-645E-078E-FBED-4B4D623F9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convert two points (x, y) to line?</a:t>
                </a:r>
              </a:p>
              <a:p>
                <a:endParaRPr lang="en-US" dirty="0"/>
              </a:p>
              <a:p>
                <a:r>
                  <a:rPr lang="en-US" dirty="0"/>
                  <a:t>If line is vertical (x1 == x2):</a:t>
                </a:r>
              </a:p>
              <a:p>
                <a:pPr lvl="1"/>
                <a:r>
                  <a:rPr lang="en-US" b="1" dirty="0"/>
                  <a:t>a</a:t>
                </a:r>
                <a:r>
                  <a:rPr lang="en-US" dirty="0"/>
                  <a:t> is 1.0 (we cannot divide by zero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);</a:t>
                </a:r>
              </a:p>
              <a:p>
                <a:pPr lvl="1"/>
                <a:r>
                  <a:rPr lang="en-US" b="1" dirty="0"/>
                  <a:t>b</a:t>
                </a:r>
                <a:r>
                  <a:rPr lang="en-US" dirty="0"/>
                  <a:t> is 0.0 (since it is vertical);</a:t>
                </a:r>
              </a:p>
              <a:p>
                <a:pPr lvl="1"/>
                <a:r>
                  <a:rPr lang="en-US" b="1" dirty="0"/>
                  <a:t>c</a:t>
                </a:r>
                <a:r>
                  <a:rPr lang="en-US" dirty="0"/>
                  <a:t> from the line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063B14-645E-078E-FBED-4B4D623F9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3FE2840-9EDF-97C5-2F32-FECAA2ACAAE5}"/>
                  </a:ext>
                </a:extLst>
              </p14:cNvPr>
              <p14:cNvContentPartPr/>
              <p14:nvPr/>
            </p14:nvContentPartPr>
            <p14:xfrm>
              <a:off x="5503585" y="4563217"/>
              <a:ext cx="154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3FE2840-9EDF-97C5-2F32-FECAA2ACAA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4585" y="4554217"/>
                <a:ext cx="172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F488AFB-ABD0-ACFC-647C-7C0B6F31BDF0}"/>
                  </a:ext>
                </a:extLst>
              </p14:cNvPr>
              <p14:cNvContentPartPr/>
              <p14:nvPr/>
            </p14:nvContentPartPr>
            <p14:xfrm>
              <a:off x="6297025" y="4563217"/>
              <a:ext cx="15480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F488AFB-ABD0-ACFC-647C-7C0B6F31BD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88025" y="4554217"/>
                <a:ext cx="172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7513408-24A9-9E82-E46E-F3FD5B1BADBD}"/>
                  </a:ext>
                </a:extLst>
              </p14:cNvPr>
              <p14:cNvContentPartPr/>
              <p14:nvPr/>
            </p14:nvContentPartPr>
            <p14:xfrm>
              <a:off x="6305665" y="4623697"/>
              <a:ext cx="1544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7513408-24A9-9E82-E46E-F3FD5B1BAD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97025" y="4615057"/>
                <a:ext cx="172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C4EB482-ED21-A6DB-925D-3D5A66A0E7F6}"/>
                  </a:ext>
                </a:extLst>
              </p14:cNvPr>
              <p14:cNvContentPartPr/>
              <p14:nvPr/>
            </p14:nvContentPartPr>
            <p14:xfrm>
              <a:off x="1604425" y="3700657"/>
              <a:ext cx="2322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C4EB482-ED21-A6DB-925D-3D5A66A0E7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5425" y="3692017"/>
                <a:ext cx="2498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DC351-9C6D-DC23-8EEE-69420A90888F}"/>
              </a:ext>
            </a:extLst>
          </p:cNvPr>
          <p:cNvGrpSpPr/>
          <p:nvPr/>
        </p:nvGrpSpPr>
        <p:grpSpPr>
          <a:xfrm>
            <a:off x="1621705" y="4166137"/>
            <a:ext cx="206280" cy="61200"/>
            <a:chOff x="1621705" y="4166137"/>
            <a:chExt cx="206280" cy="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4F42730-A5A4-CB5D-0DD5-571BCB50D213}"/>
                    </a:ext>
                  </a:extLst>
                </p14:cNvPr>
                <p14:cNvContentPartPr/>
                <p14:nvPr/>
              </p14:nvContentPartPr>
              <p14:xfrm>
                <a:off x="1621705" y="4166137"/>
                <a:ext cx="199440" cy="7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4F42730-A5A4-CB5D-0DD5-571BCB50D2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2705" y="4157497"/>
                  <a:ext cx="21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A993CB-A5B3-FB07-4221-F34E75CEFCDC}"/>
                    </a:ext>
                  </a:extLst>
                </p14:cNvPr>
                <p14:cNvContentPartPr/>
                <p14:nvPr/>
              </p14:nvContentPartPr>
              <p14:xfrm>
                <a:off x="1621705" y="4226977"/>
                <a:ext cx="20628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A993CB-A5B3-FB07-4221-F34E75CEFC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12705" y="4217977"/>
                  <a:ext cx="22392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21158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EAE6-CEF6-ED68-6FD6-40999065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Geometry – Points to Line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63B14-645E-078E-FBED-4B4D623F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convert two points (x, y) to line?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137C3-205F-8F13-DEC6-666E96A9D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32" y="3384865"/>
            <a:ext cx="5554627" cy="21705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EE4A33-E4F6-01A6-687E-642E35572068}"/>
              </a:ext>
            </a:extLst>
          </p:cNvPr>
          <p:cNvSpPr/>
          <p:nvPr/>
        </p:nvSpPr>
        <p:spPr>
          <a:xfrm>
            <a:off x="1031229" y="3249928"/>
            <a:ext cx="6284431" cy="24003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F3A4BF-A83E-A972-4409-097A25DB4E23}"/>
                  </a:ext>
                </a:extLst>
              </p:cNvPr>
              <p:cNvSpPr txBox="1"/>
              <p:nvPr/>
            </p:nvSpPr>
            <p:spPr>
              <a:xfrm>
                <a:off x="7947085" y="2637966"/>
                <a:ext cx="2499504" cy="611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F3A4BF-A83E-A972-4409-097A25DB4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085" y="2637966"/>
                <a:ext cx="2499504" cy="611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9809BE-A578-FE4C-4BD2-0B3F925A9B43}"/>
                  </a:ext>
                </a:extLst>
              </p:cNvPr>
              <p:cNvSpPr txBox="1"/>
              <p:nvPr/>
            </p:nvSpPr>
            <p:spPr>
              <a:xfrm>
                <a:off x="8357789" y="3361217"/>
                <a:ext cx="18300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9809BE-A578-FE4C-4BD2-0B3F925A9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89" y="3361217"/>
                <a:ext cx="1830008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78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4FFD-BF1D-D682-BCD9-7125C451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Geometry – Segments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A1CF6-285B-336C-C9D8-D0F0A3B4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segments intersection is needed, then we need to get point of intersection of two lines and then check if the point of intersection within (x1, x2), (y1, y2) borders.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F65F9-C331-D2B0-63DF-793549A49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105" y="3232902"/>
            <a:ext cx="6509790" cy="325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EAE6-CEF6-ED68-6FD6-40999065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63B14-645E-078E-FBED-4B4D623F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Kattis – </a:t>
            </a:r>
            <a:r>
              <a:rPr lang="en-US" dirty="0" err="1"/>
              <a:t>Platforme</a:t>
            </a:r>
            <a:endParaRPr lang="en-US" dirty="0"/>
          </a:p>
          <a:p>
            <a:pPr lvl="1"/>
            <a:r>
              <a:rPr lang="en-US" dirty="0"/>
              <a:t>Topic: Lines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2"/>
              </a:rPr>
              <a:t>Link to the Task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4BDFC-95B9-DA7C-B4CF-30FDB4A8F75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918240" y="1260000"/>
            <a:ext cx="4435560" cy="4338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9030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EAE6-CEF6-ED68-6FD6-40999065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-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63B14-645E-078E-FBED-4B4D623F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A4755-4E7E-9D33-66BE-965CD21E4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14" y="1886010"/>
            <a:ext cx="3238500" cy="19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C20FB-AF48-D552-0FF5-BDAC61143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175" y="1877594"/>
            <a:ext cx="3238500" cy="1981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BE065F5-A055-4BAD-A4C3-B1765D75BE29}"/>
                  </a:ext>
                </a:extLst>
              </p14:cNvPr>
              <p14:cNvContentPartPr/>
              <p14:nvPr/>
            </p14:nvContentPartPr>
            <p14:xfrm>
              <a:off x="1371505" y="2596537"/>
              <a:ext cx="225360" cy="266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BE065F5-A055-4BAD-A4C3-B1765D75BE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2865" y="2587537"/>
                <a:ext cx="243000" cy="28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5421A16-4D3C-41F6-7E01-CB52408FA499}"/>
              </a:ext>
            </a:extLst>
          </p:cNvPr>
          <p:cNvGrpSpPr/>
          <p:nvPr/>
        </p:nvGrpSpPr>
        <p:grpSpPr>
          <a:xfrm>
            <a:off x="1473025" y="2904697"/>
            <a:ext cx="108360" cy="233640"/>
            <a:chOff x="1473025" y="2904697"/>
            <a:chExt cx="10836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FC908A9-BAB2-EB95-7AFE-6E9B295ACCBF}"/>
                    </a:ext>
                  </a:extLst>
                </p14:cNvPr>
                <p14:cNvContentPartPr/>
                <p14:nvPr/>
              </p14:nvContentPartPr>
              <p14:xfrm>
                <a:off x="1473025" y="2904697"/>
                <a:ext cx="108360" cy="126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FC908A9-BAB2-EB95-7AFE-6E9B295ACC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64385" y="2896057"/>
                  <a:ext cx="126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3206AFA-508F-9550-3AD3-52B5F18BE411}"/>
                    </a:ext>
                  </a:extLst>
                </p14:cNvPr>
                <p14:cNvContentPartPr/>
                <p14:nvPr/>
              </p14:nvContentPartPr>
              <p14:xfrm>
                <a:off x="1526665" y="3079657"/>
                <a:ext cx="360" cy="58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3206AFA-508F-9550-3AD3-52B5F18BE4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18025" y="3070657"/>
                  <a:ext cx="1800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5F2770-A714-F810-5525-106F27D22376}"/>
                  </a:ext>
                </a:extLst>
              </p14:cNvPr>
              <p14:cNvContentPartPr/>
              <p14:nvPr/>
            </p14:nvContentPartPr>
            <p14:xfrm>
              <a:off x="1526665" y="3277657"/>
              <a:ext cx="360" cy="15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5F2770-A714-F810-5525-106F27D223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18025" y="3269017"/>
                <a:ext cx="180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2D20C1C-DBEF-DA7C-71C5-AE2E3A1C311A}"/>
                  </a:ext>
                </a:extLst>
              </p14:cNvPr>
              <p14:cNvContentPartPr/>
              <p14:nvPr/>
            </p14:nvContentPartPr>
            <p14:xfrm>
              <a:off x="1526665" y="3381337"/>
              <a:ext cx="360" cy="58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2D20C1C-DBEF-DA7C-71C5-AE2E3A1C311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18025" y="3372697"/>
                <a:ext cx="18000" cy="7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413CBE1-EEC6-48DB-8BE7-C68D5648FCFB}"/>
              </a:ext>
            </a:extLst>
          </p:cNvPr>
          <p:cNvGrpSpPr/>
          <p:nvPr/>
        </p:nvGrpSpPr>
        <p:grpSpPr>
          <a:xfrm>
            <a:off x="2519905" y="2891017"/>
            <a:ext cx="95040" cy="196560"/>
            <a:chOff x="2519905" y="2891017"/>
            <a:chExt cx="9504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1AC01C-C968-B0C1-2340-EF1AB251F218}"/>
                    </a:ext>
                  </a:extLst>
                </p14:cNvPr>
                <p14:cNvContentPartPr/>
                <p14:nvPr/>
              </p14:nvContentPartPr>
              <p14:xfrm>
                <a:off x="2519905" y="2891017"/>
                <a:ext cx="95040" cy="162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1AC01C-C968-B0C1-2340-EF1AB251F21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10905" y="2882017"/>
                  <a:ext cx="112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516B980-671E-4558-4A26-F0B6C29F3A46}"/>
                    </a:ext>
                  </a:extLst>
                </p14:cNvPr>
                <p14:cNvContentPartPr/>
                <p14:nvPr/>
              </p14:nvContentPartPr>
              <p14:xfrm>
                <a:off x="2535745" y="3070657"/>
                <a:ext cx="7200" cy="16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516B980-671E-4558-4A26-F0B6C29F3A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27105" y="3062017"/>
                  <a:ext cx="24840" cy="3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8E24067-5A02-772A-11BF-2A909E6FE303}"/>
                  </a:ext>
                </a:extLst>
              </p14:cNvPr>
              <p14:cNvContentPartPr/>
              <p14:nvPr/>
            </p14:nvContentPartPr>
            <p14:xfrm>
              <a:off x="2527105" y="3157057"/>
              <a:ext cx="9360" cy="41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8E24067-5A02-772A-11BF-2A909E6FE30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18105" y="3148417"/>
                <a:ext cx="270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B9E8BEA-24BE-F77A-BD1B-E45E2F1A0BB5}"/>
                  </a:ext>
                </a:extLst>
              </p14:cNvPr>
              <p14:cNvContentPartPr/>
              <p14:nvPr/>
            </p14:nvContentPartPr>
            <p14:xfrm>
              <a:off x="2527465" y="3294937"/>
              <a:ext cx="17280" cy="33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B9E8BEA-24BE-F77A-BD1B-E45E2F1A0BB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18465" y="3286297"/>
                <a:ext cx="349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B835DF4-FA05-E7AD-6DF0-3984830D5C43}"/>
                  </a:ext>
                </a:extLst>
              </p14:cNvPr>
              <p14:cNvContentPartPr/>
              <p14:nvPr/>
            </p14:nvContentPartPr>
            <p14:xfrm>
              <a:off x="2106985" y="2169577"/>
              <a:ext cx="96840" cy="163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B835DF4-FA05-E7AD-6DF0-3984830D5C4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8345" y="2160577"/>
                <a:ext cx="114480" cy="18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E428AB8D-C763-F67B-1567-374259CA085B}"/>
              </a:ext>
            </a:extLst>
          </p:cNvPr>
          <p:cNvGrpSpPr/>
          <p:nvPr/>
        </p:nvGrpSpPr>
        <p:grpSpPr>
          <a:xfrm>
            <a:off x="3674785" y="3268297"/>
            <a:ext cx="84600" cy="131760"/>
            <a:chOff x="3674785" y="3268297"/>
            <a:chExt cx="84600" cy="13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6F11F99-224B-47D6-8C5D-BAB458E65016}"/>
                    </a:ext>
                  </a:extLst>
                </p14:cNvPr>
                <p14:cNvContentPartPr/>
                <p14:nvPr/>
              </p14:nvContentPartPr>
              <p14:xfrm>
                <a:off x="3674785" y="3268297"/>
                <a:ext cx="71280" cy="131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6F11F99-224B-47D6-8C5D-BAB458E650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65785" y="3259297"/>
                  <a:ext cx="88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F2AF733-A580-5555-5BC5-6F9E6430EAFF}"/>
                    </a:ext>
                  </a:extLst>
                </p14:cNvPr>
                <p14:cNvContentPartPr/>
                <p14:nvPr/>
              </p14:nvContentPartPr>
              <p14:xfrm>
                <a:off x="3709345" y="3389977"/>
                <a:ext cx="5004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F2AF733-A580-5555-5BC5-6F9E6430EAF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00345" y="3381337"/>
                  <a:ext cx="676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571CCB0-CFCB-7068-BE29-D1762DC0400D}"/>
                  </a:ext>
                </a:extLst>
              </p14:cNvPr>
              <p14:cNvContentPartPr/>
              <p14:nvPr/>
            </p14:nvContentPartPr>
            <p14:xfrm>
              <a:off x="5523129" y="1992681"/>
              <a:ext cx="277560" cy="315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571CCB0-CFCB-7068-BE29-D1762DC0400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514489" y="1983681"/>
                <a:ext cx="295200" cy="33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C7EBD2E-5172-8599-F031-A7EA796865B8}"/>
              </a:ext>
            </a:extLst>
          </p:cNvPr>
          <p:cNvGrpSpPr/>
          <p:nvPr/>
        </p:nvGrpSpPr>
        <p:grpSpPr>
          <a:xfrm>
            <a:off x="5448249" y="2384001"/>
            <a:ext cx="120960" cy="152640"/>
            <a:chOff x="5885545" y="2392417"/>
            <a:chExt cx="12096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29D94E-875B-48F2-439B-974CC2BE3F2B}"/>
                    </a:ext>
                  </a:extLst>
                </p14:cNvPr>
                <p14:cNvContentPartPr/>
                <p14:nvPr/>
              </p14:nvContentPartPr>
              <p14:xfrm>
                <a:off x="5885545" y="2392417"/>
                <a:ext cx="120960" cy="128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29D94E-875B-48F2-439B-974CC2BE3F2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76905" y="2383417"/>
                  <a:ext cx="1386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96A52A2-3592-5CDB-02ED-45E261EA7FCF}"/>
                    </a:ext>
                  </a:extLst>
                </p14:cNvPr>
                <p14:cNvContentPartPr/>
                <p14:nvPr/>
              </p14:nvContentPartPr>
              <p14:xfrm>
                <a:off x="5900305" y="2536057"/>
                <a:ext cx="360" cy="9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96A52A2-3592-5CDB-02ED-45E261EA7FC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891305" y="2527417"/>
                  <a:ext cx="1800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6090AB4-1038-DED0-0C47-C7C0E37B281D}"/>
              </a:ext>
            </a:extLst>
          </p:cNvPr>
          <p:cNvGrpSpPr/>
          <p:nvPr/>
        </p:nvGrpSpPr>
        <p:grpSpPr>
          <a:xfrm>
            <a:off x="6440049" y="2376801"/>
            <a:ext cx="110520" cy="339120"/>
            <a:chOff x="6877345" y="2385217"/>
            <a:chExt cx="11052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8FFCFFE-26C0-90B4-546D-2EAD24CB4A28}"/>
                    </a:ext>
                  </a:extLst>
                </p14:cNvPr>
                <p14:cNvContentPartPr/>
                <p14:nvPr/>
              </p14:nvContentPartPr>
              <p14:xfrm>
                <a:off x="6877345" y="2385217"/>
                <a:ext cx="110520" cy="158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8FFCFFE-26C0-90B4-546D-2EAD24CB4A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868345" y="2376577"/>
                  <a:ext cx="128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63206ED-F024-FFB9-DB99-E676F048C786}"/>
                    </a:ext>
                  </a:extLst>
                </p14:cNvPr>
                <p14:cNvContentPartPr/>
                <p14:nvPr/>
              </p14:nvContentPartPr>
              <p14:xfrm>
                <a:off x="6918025" y="2553337"/>
                <a:ext cx="9000" cy="111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63206ED-F024-FFB9-DB99-E676F048C78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09385" y="2544697"/>
                  <a:ext cx="26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456AE4-A7E0-F123-F85F-AA2E1199DC32}"/>
                    </a:ext>
                  </a:extLst>
                </p14:cNvPr>
                <p14:cNvContentPartPr/>
                <p14:nvPr/>
              </p14:nvContentPartPr>
              <p14:xfrm>
                <a:off x="6927025" y="2708497"/>
                <a:ext cx="360" cy="15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456AE4-A7E0-F123-F85F-AA2E1199DC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18025" y="2699857"/>
                  <a:ext cx="1800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0F18B1A-95DC-D043-9C0B-1141E5D55511}"/>
                  </a:ext>
                </a:extLst>
              </p14:cNvPr>
              <p14:cNvContentPartPr/>
              <p14:nvPr/>
            </p14:nvContentPartPr>
            <p14:xfrm>
              <a:off x="6489729" y="2786121"/>
              <a:ext cx="7920" cy="33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0F18B1A-95DC-D043-9C0B-1141E5D5551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80729" y="2777481"/>
                <a:ext cx="2556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63DBB730-D9A1-1605-8211-EC04005E827F}"/>
              </a:ext>
            </a:extLst>
          </p:cNvPr>
          <p:cNvGrpSpPr/>
          <p:nvPr/>
        </p:nvGrpSpPr>
        <p:grpSpPr>
          <a:xfrm>
            <a:off x="6437889" y="2889801"/>
            <a:ext cx="114120" cy="618480"/>
            <a:chOff x="6875185" y="2898217"/>
            <a:chExt cx="114120" cy="61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EFBF8D-6FD1-1E2A-2336-168BDB6E7300}"/>
                    </a:ext>
                  </a:extLst>
                </p14:cNvPr>
                <p14:cNvContentPartPr/>
                <p14:nvPr/>
              </p14:nvContentPartPr>
              <p14:xfrm>
                <a:off x="6952585" y="2898217"/>
                <a:ext cx="360" cy="59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EFBF8D-6FD1-1E2A-2336-168BDB6E730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43945" y="2889577"/>
                  <a:ext cx="180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12A162F-495B-7236-9D82-AD2A9A3EA961}"/>
                    </a:ext>
                  </a:extLst>
                </p14:cNvPr>
                <p14:cNvContentPartPr/>
                <p14:nvPr/>
              </p14:nvContentPartPr>
              <p14:xfrm>
                <a:off x="6952585" y="2984617"/>
                <a:ext cx="360" cy="50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12A162F-495B-7236-9D82-AD2A9A3EA96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43945" y="2975977"/>
                  <a:ext cx="18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DD3F1A2-B70D-3C4E-01CB-DB6EF9DEEA1B}"/>
                    </a:ext>
                  </a:extLst>
                </p14:cNvPr>
                <p14:cNvContentPartPr/>
                <p14:nvPr/>
              </p14:nvContentPartPr>
              <p14:xfrm>
                <a:off x="6952585" y="3079657"/>
                <a:ext cx="360" cy="178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DD3F1A2-B70D-3C4E-01CB-DB6EF9DEEA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43945" y="3070657"/>
                  <a:ext cx="180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B4D2689-6C11-76E6-A016-E4172175B221}"/>
                    </a:ext>
                  </a:extLst>
                </p14:cNvPr>
                <p14:cNvContentPartPr/>
                <p14:nvPr/>
              </p14:nvContentPartPr>
              <p14:xfrm>
                <a:off x="6940705" y="3303577"/>
                <a:ext cx="3960" cy="55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B4D2689-6C11-76E6-A016-E4172175B22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32065" y="3294937"/>
                  <a:ext cx="21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8CEFC5C-013B-7641-1349-A901203F77F9}"/>
                    </a:ext>
                  </a:extLst>
                </p14:cNvPr>
                <p14:cNvContentPartPr/>
                <p14:nvPr/>
              </p14:nvContentPartPr>
              <p14:xfrm>
                <a:off x="6935305" y="3398617"/>
                <a:ext cx="360" cy="50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8CEFC5C-013B-7641-1349-A901203F77F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26665" y="3389977"/>
                  <a:ext cx="18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B5D205C-60B5-EF60-A64B-795468651AB7}"/>
                    </a:ext>
                  </a:extLst>
                </p14:cNvPr>
                <p14:cNvContentPartPr/>
                <p14:nvPr/>
              </p14:nvContentPartPr>
              <p14:xfrm>
                <a:off x="6875185" y="3441817"/>
                <a:ext cx="114120" cy="66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B5D205C-60B5-EF60-A64B-795468651A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66185" y="3433177"/>
                  <a:ext cx="131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B6F64FE-4821-2967-CC5E-8A9A4836A692}"/>
                    </a:ext>
                  </a:extLst>
                </p14:cNvPr>
                <p14:cNvContentPartPr/>
                <p14:nvPr/>
              </p14:nvContentPartPr>
              <p14:xfrm>
                <a:off x="6889585" y="3415897"/>
                <a:ext cx="97920" cy="100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B6F64FE-4821-2967-CC5E-8A9A4836A69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80945" y="3406897"/>
                  <a:ext cx="11556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15AC6E-EDAF-F7E5-9542-64303F68667B}"/>
              </a:ext>
            </a:extLst>
          </p:cNvPr>
          <p:cNvGrpSpPr/>
          <p:nvPr/>
        </p:nvGrpSpPr>
        <p:grpSpPr>
          <a:xfrm>
            <a:off x="5437089" y="2622681"/>
            <a:ext cx="158040" cy="411120"/>
            <a:chOff x="5874385" y="2631097"/>
            <a:chExt cx="158040" cy="4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A3511E-BB70-99EA-47C7-89062EC13469}"/>
                    </a:ext>
                  </a:extLst>
                </p14:cNvPr>
                <p14:cNvContentPartPr/>
                <p14:nvPr/>
              </p14:nvContentPartPr>
              <p14:xfrm>
                <a:off x="5908945" y="2631097"/>
                <a:ext cx="7200" cy="1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A3511E-BB70-99EA-47C7-89062EC134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00305" y="2622097"/>
                  <a:ext cx="248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5AB681-8805-DBD4-B1D9-51C3D8971005}"/>
                    </a:ext>
                  </a:extLst>
                </p14:cNvPr>
                <p14:cNvContentPartPr/>
                <p14:nvPr/>
              </p14:nvContentPartPr>
              <p14:xfrm>
                <a:off x="5917585" y="2708497"/>
                <a:ext cx="360" cy="15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5AB681-8805-DBD4-B1D9-51C3D897100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08585" y="2699857"/>
                  <a:ext cx="18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0548B1-555E-5B09-EBA3-26358B36721B}"/>
                    </a:ext>
                  </a:extLst>
                </p14:cNvPr>
                <p14:cNvContentPartPr/>
                <p14:nvPr/>
              </p14:nvContentPartPr>
              <p14:xfrm>
                <a:off x="5926225" y="2768977"/>
                <a:ext cx="360" cy="15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0548B1-555E-5B09-EBA3-26358B3672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17585" y="2759977"/>
                  <a:ext cx="18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9CC68F2-C46D-F0BE-4D81-EE70643D9FB4}"/>
                    </a:ext>
                  </a:extLst>
                </p14:cNvPr>
                <p14:cNvContentPartPr/>
                <p14:nvPr/>
              </p14:nvContentPartPr>
              <p14:xfrm>
                <a:off x="5926225" y="2846377"/>
                <a:ext cx="360" cy="1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9CC68F2-C46D-F0BE-4D81-EE70643D9FB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17585" y="2837737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F525AD1-AAA8-CFFD-75C8-B44B61AC6B7A}"/>
                    </a:ext>
                  </a:extLst>
                </p14:cNvPr>
                <p14:cNvContentPartPr/>
                <p14:nvPr/>
              </p14:nvContentPartPr>
              <p14:xfrm>
                <a:off x="5924785" y="2906857"/>
                <a:ext cx="1800" cy="9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F525AD1-AAA8-CFFD-75C8-B44B61AC6B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16145" y="2897857"/>
                  <a:ext cx="19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F9DFB75-EB14-27EE-A975-9705C8C5DC9E}"/>
                    </a:ext>
                  </a:extLst>
                </p14:cNvPr>
                <p14:cNvContentPartPr/>
                <p14:nvPr/>
              </p14:nvContentPartPr>
              <p14:xfrm>
                <a:off x="5874385" y="2906857"/>
                <a:ext cx="158040" cy="135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F9DFB75-EB14-27EE-A975-9705C8C5DC9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65745" y="2897857"/>
                  <a:ext cx="1756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69BCB69-6401-5932-AB80-551F2C0B27D8}"/>
                    </a:ext>
                  </a:extLst>
                </p14:cNvPr>
                <p14:cNvContentPartPr/>
                <p14:nvPr/>
              </p14:nvContentPartPr>
              <p14:xfrm>
                <a:off x="5891665" y="2889577"/>
                <a:ext cx="120960" cy="141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69BCB69-6401-5932-AB80-551F2C0B27D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83025" y="2880577"/>
                  <a:ext cx="13860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1A0127-F3C0-7207-966E-CEFE5CC978FE}"/>
              </a:ext>
            </a:extLst>
          </p:cNvPr>
          <p:cNvGrpSpPr/>
          <p:nvPr/>
        </p:nvGrpSpPr>
        <p:grpSpPr>
          <a:xfrm>
            <a:off x="2515225" y="3389977"/>
            <a:ext cx="115920" cy="146160"/>
            <a:chOff x="2515225" y="3389977"/>
            <a:chExt cx="115920" cy="1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312C7C9-3888-626B-E970-82D23246673C}"/>
                    </a:ext>
                  </a:extLst>
                </p14:cNvPr>
                <p14:cNvContentPartPr/>
                <p14:nvPr/>
              </p14:nvContentPartPr>
              <p14:xfrm>
                <a:off x="2553025" y="3424537"/>
                <a:ext cx="360" cy="32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312C7C9-3888-626B-E970-82D23246673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44385" y="3415897"/>
                  <a:ext cx="18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437FD8C-13C8-25E3-31B4-654237AB8488}"/>
                    </a:ext>
                  </a:extLst>
                </p14:cNvPr>
                <p14:cNvContentPartPr/>
                <p14:nvPr/>
              </p14:nvContentPartPr>
              <p14:xfrm>
                <a:off x="2553025" y="3493657"/>
                <a:ext cx="360" cy="2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437FD8C-13C8-25E3-31B4-654237AB84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44385" y="3485017"/>
                  <a:ext cx="18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4F9C769-9F7D-00AE-D176-30A06E92351E}"/>
                    </a:ext>
                  </a:extLst>
                </p14:cNvPr>
                <p14:cNvContentPartPr/>
                <p14:nvPr/>
              </p14:nvContentPartPr>
              <p14:xfrm>
                <a:off x="2518825" y="3424537"/>
                <a:ext cx="112320" cy="11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4F9C769-9F7D-00AE-D176-30A06E92351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10185" y="3415897"/>
                  <a:ext cx="129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EBD9154-827A-1CAF-BBEA-3DE9049F44B4}"/>
                    </a:ext>
                  </a:extLst>
                </p14:cNvPr>
                <p14:cNvContentPartPr/>
                <p14:nvPr/>
              </p14:nvContentPartPr>
              <p14:xfrm>
                <a:off x="2515225" y="3389977"/>
                <a:ext cx="107280" cy="108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EBD9154-827A-1CAF-BBEA-3DE9049F44B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06585" y="3381337"/>
                  <a:ext cx="12492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0AE9C8-C146-E15D-46AD-7F74E36F2546}"/>
              </a:ext>
            </a:extLst>
          </p:cNvPr>
          <p:cNvGrpSpPr/>
          <p:nvPr/>
        </p:nvGrpSpPr>
        <p:grpSpPr>
          <a:xfrm>
            <a:off x="1450705" y="3545137"/>
            <a:ext cx="173880" cy="301320"/>
            <a:chOff x="1450705" y="3545137"/>
            <a:chExt cx="17388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DD4B23-878C-F4BF-B944-987DB0DD678E}"/>
                    </a:ext>
                  </a:extLst>
                </p14:cNvPr>
                <p14:cNvContentPartPr/>
                <p14:nvPr/>
              </p14:nvContentPartPr>
              <p14:xfrm>
                <a:off x="1526665" y="3545137"/>
                <a:ext cx="360" cy="77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DD4B23-878C-F4BF-B944-987DB0DD67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518025" y="3536497"/>
                  <a:ext cx="18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64A554C-E893-A537-41CC-BE0AFB269C0F}"/>
                    </a:ext>
                  </a:extLst>
                </p14:cNvPr>
                <p14:cNvContentPartPr/>
                <p14:nvPr/>
              </p14:nvContentPartPr>
              <p14:xfrm>
                <a:off x="1526665" y="3683377"/>
                <a:ext cx="360" cy="23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64A554C-E893-A537-41CC-BE0AFB269C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18025" y="3674737"/>
                  <a:ext cx="18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101CD62-A35B-6EF5-4893-FD04DAD3AE35}"/>
                    </a:ext>
                  </a:extLst>
                </p14:cNvPr>
                <p14:cNvContentPartPr/>
                <p14:nvPr/>
              </p14:nvContentPartPr>
              <p14:xfrm>
                <a:off x="1465825" y="3657457"/>
                <a:ext cx="158760" cy="17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101CD62-A35B-6EF5-4893-FD04DAD3AE3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456825" y="3648457"/>
                  <a:ext cx="176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C67C5D2-8423-F7C8-4381-720E3232BCC5}"/>
                    </a:ext>
                  </a:extLst>
                </p14:cNvPr>
                <p14:cNvContentPartPr/>
                <p14:nvPr/>
              </p14:nvContentPartPr>
              <p14:xfrm>
                <a:off x="1450705" y="3657457"/>
                <a:ext cx="102240" cy="189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C67C5D2-8423-F7C8-4381-720E3232BCC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441705" y="3648457"/>
                  <a:ext cx="119880" cy="20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BC86993-9022-F3B9-571F-6267FAF4032F}"/>
                  </a:ext>
                </a:extLst>
              </p14:cNvPr>
              <p14:cNvContentPartPr/>
              <p14:nvPr/>
            </p14:nvContentPartPr>
            <p14:xfrm>
              <a:off x="5008689" y="2683161"/>
              <a:ext cx="100080" cy="1648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BC86993-9022-F3B9-571F-6267FAF4032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000049" y="2674161"/>
                <a:ext cx="1177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ACEFB21-BC51-C344-AB89-4B8A0DFCFF73}"/>
                  </a:ext>
                </a:extLst>
              </p14:cNvPr>
              <p14:cNvContentPartPr/>
              <p14:nvPr/>
            </p14:nvContentPartPr>
            <p14:xfrm>
              <a:off x="6077529" y="3254121"/>
              <a:ext cx="117720" cy="136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ACEFB21-BC51-C344-AB89-4B8A0DFCFF7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068889" y="3245481"/>
                <a:ext cx="135360" cy="154440"/>
              </a:xfrm>
              <a:prstGeom prst="rect">
                <a:avLst/>
              </a:prstGeom>
            </p:spPr>
          </p:pic>
        </mc:Fallback>
      </mc:AlternateContent>
      <p:pic>
        <p:nvPicPr>
          <p:cNvPr id="66" name="Picture 65">
            <a:extLst>
              <a:ext uri="{FF2B5EF4-FFF2-40B4-BE49-F238E27FC236}">
                <a16:creationId xmlns:a16="http://schemas.microsoft.com/office/drawing/2014/main" id="{78204BE7-C34F-0ECC-DBB7-E4169976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005" y="1871977"/>
            <a:ext cx="3238500" cy="1981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CCD9B88-D2EC-7346-268A-378982DFF788}"/>
                  </a:ext>
                </a:extLst>
              </p14:cNvPr>
              <p14:cNvContentPartPr/>
              <p14:nvPr/>
            </p14:nvContentPartPr>
            <p14:xfrm>
              <a:off x="10342345" y="2829097"/>
              <a:ext cx="328680" cy="5497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CCD9B88-D2EC-7346-268A-378982DFF78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333345" y="2820457"/>
                <a:ext cx="346320" cy="56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456509D5-6F8B-1991-8FBC-52BF509EF760}"/>
              </a:ext>
            </a:extLst>
          </p:cNvPr>
          <p:cNvGrpSpPr/>
          <p:nvPr/>
        </p:nvGrpSpPr>
        <p:grpSpPr>
          <a:xfrm>
            <a:off x="9342265" y="3405457"/>
            <a:ext cx="164520" cy="446400"/>
            <a:chOff x="9342265" y="3405457"/>
            <a:chExt cx="16452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28E9D65-7462-3877-71C8-6822934FDAFA}"/>
                    </a:ext>
                  </a:extLst>
                </p14:cNvPr>
                <p14:cNvContentPartPr/>
                <p14:nvPr/>
              </p14:nvContentPartPr>
              <p14:xfrm>
                <a:off x="9343705" y="3405457"/>
                <a:ext cx="105480" cy="79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28E9D65-7462-3877-71C8-6822934FDAF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334705" y="3396817"/>
                  <a:ext cx="1231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A0AF38C-40A0-3373-494B-ADE1CAA1B964}"/>
                    </a:ext>
                  </a:extLst>
                </p14:cNvPr>
                <p14:cNvContentPartPr/>
                <p14:nvPr/>
              </p14:nvContentPartPr>
              <p14:xfrm>
                <a:off x="9419665" y="3510577"/>
                <a:ext cx="360" cy="15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A0AF38C-40A0-3373-494B-ADE1CAA1B96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11025" y="3501937"/>
                  <a:ext cx="18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F7D502E-1774-12F1-CCE8-82CAB61FF42D}"/>
                    </a:ext>
                  </a:extLst>
                </p14:cNvPr>
                <p14:cNvContentPartPr/>
                <p14:nvPr/>
              </p14:nvContentPartPr>
              <p14:xfrm>
                <a:off x="9419665" y="3571417"/>
                <a:ext cx="360" cy="85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F7D502E-1774-12F1-CCE8-82CAB61FF42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11025" y="3562417"/>
                  <a:ext cx="18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03549E7-3B46-95A7-051A-F85051BAE51A}"/>
                    </a:ext>
                  </a:extLst>
                </p14:cNvPr>
                <p14:cNvContentPartPr/>
                <p14:nvPr/>
              </p14:nvContentPartPr>
              <p14:xfrm>
                <a:off x="9419665" y="3674737"/>
                <a:ext cx="360" cy="50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03549E7-3B46-95A7-051A-F85051BAE51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411025" y="3665737"/>
                  <a:ext cx="180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14E92C3-A0A6-A9B8-189D-D71084C6C2EB}"/>
                    </a:ext>
                  </a:extLst>
                </p14:cNvPr>
                <p14:cNvContentPartPr/>
                <p14:nvPr/>
              </p14:nvContentPartPr>
              <p14:xfrm>
                <a:off x="9342265" y="3692017"/>
                <a:ext cx="161280" cy="114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14E92C3-A0A6-A9B8-189D-D71084C6C2E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333265" y="3683017"/>
                  <a:ext cx="178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F1C7BFC-7D40-654F-053B-3DF5B932B5AD}"/>
                    </a:ext>
                  </a:extLst>
                </p14:cNvPr>
                <p14:cNvContentPartPr/>
                <p14:nvPr/>
              </p14:nvContentPartPr>
              <p14:xfrm>
                <a:off x="9347665" y="3674737"/>
                <a:ext cx="159120" cy="177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F1C7BFC-7D40-654F-053B-3DF5B932B5A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338665" y="3665737"/>
                  <a:ext cx="17676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7E5BE7B-0E23-B977-7599-443E2A7136B4}"/>
              </a:ext>
            </a:extLst>
          </p:cNvPr>
          <p:cNvGrpSpPr/>
          <p:nvPr/>
        </p:nvGrpSpPr>
        <p:grpSpPr>
          <a:xfrm>
            <a:off x="10618825" y="3450457"/>
            <a:ext cx="147240" cy="355680"/>
            <a:chOff x="10618825" y="3450457"/>
            <a:chExt cx="14724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574491D-75B1-6AB3-69B4-1D4AB0591EA9}"/>
                    </a:ext>
                  </a:extLst>
                </p14:cNvPr>
                <p14:cNvContentPartPr/>
                <p14:nvPr/>
              </p14:nvContentPartPr>
              <p14:xfrm>
                <a:off x="10618825" y="3450457"/>
                <a:ext cx="106560" cy="95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574491D-75B1-6AB3-69B4-1D4AB0591EA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610185" y="3441457"/>
                  <a:ext cx="1242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E06CF13-42E3-98ED-F9A5-024DE4FF2942}"/>
                    </a:ext>
                  </a:extLst>
                </p14:cNvPr>
                <p14:cNvContentPartPr/>
                <p14:nvPr/>
              </p14:nvContentPartPr>
              <p14:xfrm>
                <a:off x="10653385" y="3545137"/>
                <a:ext cx="16920" cy="77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E06CF13-42E3-98ED-F9A5-024DE4FF294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644745" y="3536497"/>
                  <a:ext cx="34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9564082-E220-5BC6-92BF-B03E3E6CAA39}"/>
                    </a:ext>
                  </a:extLst>
                </p14:cNvPr>
                <p14:cNvContentPartPr/>
                <p14:nvPr/>
              </p14:nvContentPartPr>
              <p14:xfrm>
                <a:off x="10687945" y="3640177"/>
                <a:ext cx="360" cy="85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9564082-E220-5BC6-92BF-B03E3E6CAA3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679305" y="3631177"/>
                  <a:ext cx="18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040B92D-4EA7-7AFA-B70F-E39838192D42}"/>
                    </a:ext>
                  </a:extLst>
                </p14:cNvPr>
                <p14:cNvContentPartPr/>
                <p14:nvPr/>
              </p14:nvContentPartPr>
              <p14:xfrm>
                <a:off x="10687945" y="3743857"/>
                <a:ext cx="8640" cy="41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040B92D-4EA7-7AFA-B70F-E39838192D4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679305" y="3734857"/>
                  <a:ext cx="26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395C9CD-FD9D-FC59-A14F-0411093A64B0}"/>
                    </a:ext>
                  </a:extLst>
                </p14:cNvPr>
                <p14:cNvContentPartPr/>
                <p14:nvPr/>
              </p14:nvContentPartPr>
              <p14:xfrm>
                <a:off x="10636105" y="3700657"/>
                <a:ext cx="128520" cy="9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395C9CD-FD9D-FC59-A14F-0411093A64B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627465" y="3692017"/>
                  <a:ext cx="146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145CB0D-3A05-DBB8-A302-6B0A73C75ACC}"/>
                    </a:ext>
                  </a:extLst>
                </p14:cNvPr>
                <p14:cNvContentPartPr/>
                <p14:nvPr/>
              </p14:nvContentPartPr>
              <p14:xfrm>
                <a:off x="10649065" y="3683377"/>
                <a:ext cx="117000" cy="122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145CB0D-3A05-DBB8-A302-6B0A73C75AC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40425" y="3674737"/>
                  <a:ext cx="13464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7A02124-A383-ED73-2B89-D1F9B71F3D1B}"/>
                  </a:ext>
                </a:extLst>
              </p14:cNvPr>
              <p14:cNvContentPartPr/>
              <p14:nvPr/>
            </p14:nvContentPartPr>
            <p14:xfrm>
              <a:off x="8467105" y="2711737"/>
              <a:ext cx="124200" cy="1699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7A02124-A383-ED73-2B89-D1F9B71F3D1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458105" y="2703097"/>
                <a:ext cx="1418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DE79C18-60F1-42E2-6953-B03F2155F526}"/>
                  </a:ext>
                </a:extLst>
              </p14:cNvPr>
              <p14:cNvContentPartPr/>
              <p14:nvPr/>
            </p14:nvContentPartPr>
            <p14:xfrm>
              <a:off x="9074785" y="2175697"/>
              <a:ext cx="165600" cy="214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DE79C18-60F1-42E2-6953-B03F2155F52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065785" y="2167057"/>
                <a:ext cx="183240" cy="23220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1EF30C65-F52B-1AAF-BD68-B5834DB4C3C3}"/>
              </a:ext>
            </a:extLst>
          </p:cNvPr>
          <p:cNvSpPr txBox="1"/>
          <p:nvPr/>
        </p:nvSpPr>
        <p:spPr>
          <a:xfrm>
            <a:off x="1450705" y="4234897"/>
            <a:ext cx="255259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Complexity: O(N^2)</a:t>
            </a:r>
            <a:endParaRPr lang="LID4096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8281CF1-9883-A2BA-BBFD-BF936F5D553E}"/>
              </a:ext>
            </a:extLst>
          </p:cNvPr>
          <p:cNvSpPr txBox="1"/>
          <p:nvPr/>
        </p:nvSpPr>
        <p:spPr>
          <a:xfrm>
            <a:off x="1198714" y="4641337"/>
            <a:ext cx="6737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platform: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each vertical line on the platforms edge: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Check intersection with all other platform + ground: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Select the closest one that goes down.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Update total length.</a:t>
            </a:r>
          </a:p>
        </p:txBody>
      </p:sp>
    </p:spTree>
    <p:extLst>
      <p:ext uri="{BB962C8B-B14F-4D97-AF65-F5344CB8AC3E}">
        <p14:creationId xmlns:p14="http://schemas.microsoft.com/office/powerpoint/2010/main" val="220387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A473-8437-3A58-E5C7-8D54218D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Book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F9AB-3338-5B8B-B9AB-84FED33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Competitive Programming 4:</a:t>
            </a:r>
          </a:p>
          <a:p>
            <a:pPr lvl="1"/>
            <a:r>
              <a:rPr lang="en-US" dirty="0"/>
              <a:t>Split into two volumes. The second volume is big addition to the 3</a:t>
            </a:r>
            <a:r>
              <a:rPr lang="en-US" baseline="30000" dirty="0"/>
              <a:t>rd</a:t>
            </a:r>
            <a:r>
              <a:rPr lang="en-US" dirty="0"/>
              <a:t> edition (see chapter 8 and 9).</a:t>
            </a:r>
          </a:p>
          <a:p>
            <a:pPr lvl="1"/>
            <a:r>
              <a:rPr lang="en-US" dirty="0"/>
              <a:t>A lot of links to Kattis instead of UVa.</a:t>
            </a:r>
          </a:p>
        </p:txBody>
      </p:sp>
    </p:spTree>
    <p:extLst>
      <p:ext uri="{BB962C8B-B14F-4D97-AF65-F5344CB8AC3E}">
        <p14:creationId xmlns:p14="http://schemas.microsoft.com/office/powerpoint/2010/main" val="312442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A473-8437-3A58-E5C7-8D54218D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F9AB-3338-5B8B-B9AB-84FED33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Competitive Programming 4:</a:t>
            </a:r>
          </a:p>
          <a:p>
            <a:pPr lvl="1"/>
            <a:r>
              <a:rPr lang="en-US" dirty="0"/>
              <a:t>Theory from Chapter 7.2.2;</a:t>
            </a:r>
          </a:p>
          <a:p>
            <a:pPr lvl="1"/>
            <a:r>
              <a:rPr lang="en-US" dirty="0"/>
              <a:t>Practice:</a:t>
            </a:r>
          </a:p>
          <a:p>
            <a:pPr lvl="2"/>
            <a:r>
              <a:rPr lang="en-US" dirty="0"/>
              <a:t>Kattis – Hurricane Danger! –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Kattis – Unlock Pattern – 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Kattis – Counting Triangles – 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Kattis – Goat Rope – 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;</a:t>
            </a:r>
          </a:p>
          <a:p>
            <a:pPr lvl="2"/>
            <a:r>
              <a:rPr lang="en-US" dirty="0"/>
              <a:t>Kattis – White Water Rafting – 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E3066-A8EC-E03D-2CF7-D80821E404A7}"/>
              </a:ext>
            </a:extLst>
          </p:cNvPr>
          <p:cNvSpPr txBox="1"/>
          <p:nvPr/>
        </p:nvSpPr>
        <p:spPr>
          <a:xfrm>
            <a:off x="6672363" y="4928337"/>
            <a:ext cx="3249453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next session 2023.05.05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8563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A473-8437-3A58-E5C7-8D54218D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– If You Want More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F9AB-3338-5B8B-B9AB-84FED33B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tasks about Lines and Segments: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A68C0-0E53-9DE3-78F2-B888CB326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51" y="2516369"/>
            <a:ext cx="6248400" cy="27813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CA64295-82BE-542A-7717-B8B7400E39E2}"/>
              </a:ext>
            </a:extLst>
          </p:cNvPr>
          <p:cNvGrpSpPr/>
          <p:nvPr/>
        </p:nvGrpSpPr>
        <p:grpSpPr>
          <a:xfrm>
            <a:off x="3381385" y="3412297"/>
            <a:ext cx="2242440" cy="434880"/>
            <a:chOff x="3381385" y="3412297"/>
            <a:chExt cx="224244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E50B834-3FBD-04B6-1F47-A515493956B2}"/>
                    </a:ext>
                  </a:extLst>
                </p14:cNvPr>
                <p14:cNvContentPartPr/>
                <p14:nvPr/>
              </p14:nvContentPartPr>
              <p14:xfrm>
                <a:off x="3407305" y="3412297"/>
                <a:ext cx="2216520" cy="392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E50B834-3FBD-04B6-1F47-A515493956B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98665" y="3403297"/>
                  <a:ext cx="22341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037C62E-4A37-D623-DBCB-AB4FB4525B9C}"/>
                    </a:ext>
                  </a:extLst>
                </p14:cNvPr>
                <p14:cNvContentPartPr/>
                <p14:nvPr/>
              </p14:nvContentPartPr>
              <p14:xfrm>
                <a:off x="3391465" y="3743857"/>
                <a:ext cx="128160" cy="35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037C62E-4A37-D623-DBCB-AB4FB4525B9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82825" y="3734857"/>
                  <a:ext cx="1458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124E13-992F-5E41-7918-36B56309F9B4}"/>
                    </a:ext>
                  </a:extLst>
                </p14:cNvPr>
                <p14:cNvContentPartPr/>
                <p14:nvPr/>
              </p14:nvContentPartPr>
              <p14:xfrm>
                <a:off x="3381385" y="3778417"/>
                <a:ext cx="224280" cy="68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124E13-992F-5E41-7918-36B56309F9B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72385" y="3769417"/>
                  <a:ext cx="241920" cy="8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FF7ADD7-893A-6924-9089-70DC55B9D263}"/>
              </a:ext>
            </a:extLst>
          </p:cNvPr>
          <p:cNvSpPr txBox="1"/>
          <p:nvPr/>
        </p:nvSpPr>
        <p:spPr>
          <a:xfrm>
            <a:off x="5649745" y="3227631"/>
            <a:ext cx="268281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We solved it the last time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6227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415C-1488-6C84-8335-4C72236B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Geometry – 1D Objects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71421-5A43-2262-5FBC-8AC7D735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example:</a:t>
            </a:r>
          </a:p>
          <a:p>
            <a:pPr lvl="1"/>
            <a:r>
              <a:rPr lang="en-US" dirty="0"/>
              <a:t>Find the coordinate on the ground where waterfall will be.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9110F-CACA-DEC1-5FDD-470C293A3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216" y="3059936"/>
            <a:ext cx="4400550" cy="240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5D09CC-27C5-E657-D70F-0D48F6088340}"/>
              </a:ext>
            </a:extLst>
          </p:cNvPr>
          <p:cNvSpPr txBox="1"/>
          <p:nvPr/>
        </p:nvSpPr>
        <p:spPr>
          <a:xfrm>
            <a:off x="7476766" y="3059668"/>
            <a:ext cx="3401143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Waterfall is vertical segment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4C6B4-0DF1-C541-4857-55DFEC278A51}"/>
              </a:ext>
            </a:extLst>
          </p:cNvPr>
          <p:cNvSpPr txBox="1"/>
          <p:nvPr/>
        </p:nvSpPr>
        <p:spPr>
          <a:xfrm>
            <a:off x="7476766" y="3450992"/>
            <a:ext cx="3401143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Obstacle are segments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9FB803-FF87-197B-E5E4-062C519927E7}"/>
              </a:ext>
            </a:extLst>
          </p:cNvPr>
          <p:cNvSpPr txBox="1"/>
          <p:nvPr/>
        </p:nvSpPr>
        <p:spPr>
          <a:xfrm>
            <a:off x="7476765" y="4086282"/>
            <a:ext cx="3401144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Intersection between segments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5212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5145-7A5A-F469-B19B-67C1DDAA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Geometry - Lines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46AA6-4EE2-385B-7B08-C19E9FD5D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 is described by the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– defines slop;</a:t>
                </a:r>
              </a:p>
              <a:p>
                <a:pPr lvl="1"/>
                <a:r>
                  <a:rPr lang="en-US" dirty="0"/>
                  <a:t>b – defines whether line is vertical – two possible values:</a:t>
                </a:r>
              </a:p>
              <a:p>
                <a:pPr lvl="2"/>
                <a:r>
                  <a:rPr lang="en-US" dirty="0"/>
                  <a:t>0.0 – vertical line;</a:t>
                </a:r>
              </a:p>
              <a:p>
                <a:pPr lvl="2"/>
                <a:r>
                  <a:rPr lang="en-US" dirty="0"/>
                  <a:t>1.0 – non-vertical;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46AA6-4EE2-385B-7B08-C19E9FD5D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46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5145-7A5A-F469-B19B-67C1DDAA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Geometry - Lines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46AA6-4EE2-385B-7B08-C19E9FD5D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 is described by the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– defines slop;</a:t>
                </a:r>
              </a:p>
              <a:p>
                <a:pPr lvl="1"/>
                <a:r>
                  <a:rPr lang="en-US" dirty="0"/>
                  <a:t>b – defines whether line is vertical – two possible values:</a:t>
                </a:r>
              </a:p>
              <a:p>
                <a:pPr lvl="2"/>
                <a:r>
                  <a:rPr lang="en-US" dirty="0"/>
                  <a:t>0.0 – vertical line;</a:t>
                </a:r>
              </a:p>
              <a:p>
                <a:pPr lvl="2"/>
                <a:r>
                  <a:rPr lang="en-US" dirty="0"/>
                  <a:t>1.0 – non-vertical;</a:t>
                </a:r>
              </a:p>
              <a:p>
                <a:pPr marL="914400" lvl="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46AA6-4EE2-385B-7B08-C19E9FD5D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8008332-DDB0-4C61-04D5-FA5A67124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845" y="4350274"/>
            <a:ext cx="1544674" cy="11489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E5003C-05A7-822F-D9C4-76D1E3E75F6C}"/>
              </a:ext>
            </a:extLst>
          </p:cNvPr>
          <p:cNvSpPr txBox="1"/>
          <p:nvPr/>
        </p:nvSpPr>
        <p:spPr>
          <a:xfrm>
            <a:off x="1251934" y="4149192"/>
            <a:ext cx="1932495" cy="1551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330FB4-A1B3-6CB7-8B7F-50BEC4BA1297}"/>
              </a:ext>
            </a:extLst>
          </p:cNvPr>
          <p:cNvSpPr txBox="1"/>
          <p:nvPr/>
        </p:nvSpPr>
        <p:spPr>
          <a:xfrm>
            <a:off x="1178530" y="5772884"/>
            <a:ext cx="207930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Line representation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75F628-468A-F78D-B853-512DD1CCD807}"/>
                  </a:ext>
                </a:extLst>
              </p:cNvPr>
              <p:cNvSpPr txBox="1"/>
              <p:nvPr/>
            </p:nvSpPr>
            <p:spPr>
              <a:xfrm>
                <a:off x="5354423" y="4345364"/>
                <a:ext cx="2790335" cy="913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75F628-468A-F78D-B853-512DD1CCD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423" y="4345364"/>
                <a:ext cx="2790335" cy="9130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3687A4-2654-CFBB-7C20-31AB5BFEF670}"/>
                  </a:ext>
                </a:extLst>
              </p14:cNvPr>
              <p14:cNvContentPartPr/>
              <p14:nvPr/>
            </p14:nvContentPartPr>
            <p14:xfrm>
              <a:off x="6843504" y="4897047"/>
              <a:ext cx="529200" cy="448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3687A4-2654-CFBB-7C20-31AB5BFEF6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34504" y="4888407"/>
                <a:ext cx="546840" cy="46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0807B50-4ECF-774A-DB26-FFECA8C5D4E9}"/>
              </a:ext>
            </a:extLst>
          </p:cNvPr>
          <p:cNvGrpSpPr/>
          <p:nvPr/>
        </p:nvGrpSpPr>
        <p:grpSpPr>
          <a:xfrm>
            <a:off x="4091304" y="3336087"/>
            <a:ext cx="2705400" cy="2095920"/>
            <a:chOff x="4091304" y="3336087"/>
            <a:chExt cx="2705400" cy="20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CB341DE-E7C4-015B-C9DE-729729078A4B}"/>
                    </a:ext>
                  </a:extLst>
                </p14:cNvPr>
                <p14:cNvContentPartPr/>
                <p14:nvPr/>
              </p14:nvContentPartPr>
              <p14:xfrm>
                <a:off x="4154664" y="3427167"/>
                <a:ext cx="2642040" cy="2004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CB341DE-E7C4-015B-C9DE-729729078A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46024" y="3418167"/>
                  <a:ext cx="2659680" cy="20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606702-A76E-F113-ABDE-D5E36C2610E5}"/>
                    </a:ext>
                  </a:extLst>
                </p14:cNvPr>
                <p14:cNvContentPartPr/>
                <p14:nvPr/>
              </p14:nvContentPartPr>
              <p14:xfrm>
                <a:off x="4100304" y="3374607"/>
                <a:ext cx="129240" cy="304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606702-A76E-F113-ABDE-D5E36C2610E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91664" y="3365607"/>
                  <a:ext cx="14688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EC2EA67-59BF-869A-C2D1-409371EE126D}"/>
                    </a:ext>
                  </a:extLst>
                </p14:cNvPr>
                <p14:cNvContentPartPr/>
                <p14:nvPr/>
              </p14:nvContentPartPr>
              <p14:xfrm>
                <a:off x="4091304" y="3336087"/>
                <a:ext cx="290880" cy="19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EC2EA67-59BF-869A-C2D1-409371EE126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82304" y="3327447"/>
                  <a:ext cx="308520" cy="207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358CFEA-A249-6B8F-DF2D-358751FB6F74}"/>
              </a:ext>
            </a:extLst>
          </p:cNvPr>
          <p:cNvSpPr txBox="1"/>
          <p:nvPr/>
        </p:nvSpPr>
        <p:spPr>
          <a:xfrm>
            <a:off x="7562048" y="5117323"/>
            <a:ext cx="2079301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Special case when the line is vertical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0584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EAE6-CEF6-ED68-6FD6-40999065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Geometry – Intersection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63B14-645E-078E-FBED-4B4D623F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intersection of two line we need to solve linear system:</a:t>
            </a:r>
          </a:p>
          <a:p>
            <a:pPr marL="0" indent="0">
              <a:buNone/>
            </a:pP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F2AA8A-47B1-CA3F-4AEF-48656B8DF418}"/>
                  </a:ext>
                </a:extLst>
              </p:cNvPr>
              <p:cNvSpPr txBox="1"/>
              <p:nvPr/>
            </p:nvSpPr>
            <p:spPr>
              <a:xfrm>
                <a:off x="4011281" y="2467155"/>
                <a:ext cx="3407435" cy="105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F2AA8A-47B1-CA3F-4AEF-48656B8DF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281" y="2467155"/>
                <a:ext cx="3407435" cy="10534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697D61-B479-E97E-594F-B905B859A0FA}"/>
                  </a:ext>
                </a:extLst>
              </p:cNvPr>
              <p:cNvSpPr txBox="1"/>
              <p:nvPr/>
            </p:nvSpPr>
            <p:spPr>
              <a:xfrm>
                <a:off x="1067095" y="3793274"/>
                <a:ext cx="2790335" cy="983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697D61-B479-E97E-594F-B905B859A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095" y="3793274"/>
                <a:ext cx="2790335" cy="983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F6A0D9-1027-AE59-7F1E-4B1B90FDB214}"/>
                  </a:ext>
                </a:extLst>
              </p:cNvPr>
              <p:cNvSpPr txBox="1"/>
              <p:nvPr/>
            </p:nvSpPr>
            <p:spPr>
              <a:xfrm>
                <a:off x="5076643" y="3707290"/>
                <a:ext cx="5309560" cy="998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F6A0D9-1027-AE59-7F1E-4B1B90FDB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643" y="3707290"/>
                <a:ext cx="5309560" cy="998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8087DE-6270-E8FE-A5D5-B46B4EC48621}"/>
                  </a:ext>
                </a:extLst>
              </p:cNvPr>
              <p:cNvSpPr txBox="1"/>
              <p:nvPr/>
            </p:nvSpPr>
            <p:spPr>
              <a:xfrm>
                <a:off x="4763936" y="4892922"/>
                <a:ext cx="5309560" cy="980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8087DE-6270-E8FE-A5D5-B46B4EC48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936" y="4892922"/>
                <a:ext cx="5309560" cy="9808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2E9CCA-D117-E6BB-072E-D2EF2FBAF038}"/>
                  </a:ext>
                </a:extLst>
              </p14:cNvPr>
              <p14:cNvContentPartPr/>
              <p14:nvPr/>
            </p14:nvContentPartPr>
            <p14:xfrm>
              <a:off x="1897465" y="3586537"/>
              <a:ext cx="2011320" cy="1305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2E9CCA-D117-E6BB-072E-D2EF2FBAF0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8465" y="3577537"/>
                <a:ext cx="2028960" cy="13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9529A02-698E-AF17-E797-6691A192B4C2}"/>
                  </a:ext>
                </a:extLst>
              </p14:cNvPr>
              <p14:cNvContentPartPr/>
              <p14:nvPr/>
            </p14:nvContentPartPr>
            <p14:xfrm>
              <a:off x="6935305" y="3535777"/>
              <a:ext cx="1708920" cy="1245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9529A02-698E-AF17-E797-6691A192B4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26665" y="3526777"/>
                <a:ext cx="1726560" cy="12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48F4658-0310-6361-5D03-CF47BC371E17}"/>
                  </a:ext>
                </a:extLst>
              </p14:cNvPr>
              <p14:cNvContentPartPr/>
              <p14:nvPr/>
            </p14:nvContentPartPr>
            <p14:xfrm>
              <a:off x="3933625" y="3515257"/>
              <a:ext cx="3021840" cy="522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48F4658-0310-6361-5D03-CF47BC371E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24625" y="3506257"/>
                <a:ext cx="303948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50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EAE6-CEF6-ED68-6FD6-40999065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Geometry – Intersection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63B14-645E-078E-FBED-4B4D623F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these formulas lets write function:</a:t>
            </a:r>
          </a:p>
          <a:p>
            <a:pPr marL="0" indent="0">
              <a:buNone/>
            </a:pP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8087DE-6270-E8FE-A5D5-B46B4EC48621}"/>
                  </a:ext>
                </a:extLst>
              </p:cNvPr>
              <p:cNvSpPr txBox="1"/>
              <p:nvPr/>
            </p:nvSpPr>
            <p:spPr>
              <a:xfrm>
                <a:off x="6687627" y="1690688"/>
                <a:ext cx="5309560" cy="980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8087DE-6270-E8FE-A5D5-B46B4EC48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27" y="1690688"/>
                <a:ext cx="5309560" cy="980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334FE9-CC14-C0A5-385B-15C1BAABDC1F}"/>
                  </a:ext>
                </a:extLst>
              </p:cNvPr>
              <p:cNvSpPr txBox="1"/>
              <p:nvPr/>
            </p:nvSpPr>
            <p:spPr>
              <a:xfrm>
                <a:off x="7947239" y="2870247"/>
                <a:ext cx="2790335" cy="983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334FE9-CC14-C0A5-385B-15C1BAABD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239" y="2870247"/>
                <a:ext cx="2790335" cy="983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E4B5F533-6F3A-24A5-9FAB-E89A413B9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033" y="4186466"/>
            <a:ext cx="6006305" cy="9808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AB30EB-8FB2-B2B7-06B5-1AD1CDF51CD7}"/>
              </a:ext>
            </a:extLst>
          </p:cNvPr>
          <p:cNvSpPr txBox="1"/>
          <p:nvPr/>
        </p:nvSpPr>
        <p:spPr>
          <a:xfrm>
            <a:off x="1571112" y="3901342"/>
            <a:ext cx="6376127" cy="1551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6230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EAE6-CEF6-ED68-6FD6-40999065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Geometry – Intersection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63B14-645E-078E-FBED-4B4D623F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these formulas lets write function:</a:t>
            </a:r>
          </a:p>
          <a:p>
            <a:pPr marL="0" indent="0">
              <a:buNone/>
            </a:pP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8087DE-6270-E8FE-A5D5-B46B4EC48621}"/>
                  </a:ext>
                </a:extLst>
              </p:cNvPr>
              <p:cNvSpPr txBox="1"/>
              <p:nvPr/>
            </p:nvSpPr>
            <p:spPr>
              <a:xfrm>
                <a:off x="6687627" y="1690688"/>
                <a:ext cx="5309560" cy="980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8087DE-6270-E8FE-A5D5-B46B4EC48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627" y="1690688"/>
                <a:ext cx="5309560" cy="980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334FE9-CC14-C0A5-385B-15C1BAABDC1F}"/>
                  </a:ext>
                </a:extLst>
              </p:cNvPr>
              <p:cNvSpPr txBox="1"/>
              <p:nvPr/>
            </p:nvSpPr>
            <p:spPr>
              <a:xfrm>
                <a:off x="7947239" y="2870247"/>
                <a:ext cx="2790335" cy="983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334FE9-CC14-C0A5-385B-15C1BAABD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239" y="2870247"/>
                <a:ext cx="2790335" cy="983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E4B5F533-6F3A-24A5-9FAB-E89A413B9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033" y="4186466"/>
            <a:ext cx="6006305" cy="9808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AB30EB-8FB2-B2B7-06B5-1AD1CDF51CD7}"/>
              </a:ext>
            </a:extLst>
          </p:cNvPr>
          <p:cNvSpPr txBox="1"/>
          <p:nvPr/>
        </p:nvSpPr>
        <p:spPr>
          <a:xfrm>
            <a:off x="1571112" y="3901342"/>
            <a:ext cx="6376127" cy="1551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4D92B-581C-D0B8-C1FB-874513C6E4BB}"/>
              </a:ext>
            </a:extLst>
          </p:cNvPr>
          <p:cNvSpPr txBox="1"/>
          <p:nvPr/>
        </p:nvSpPr>
        <p:spPr>
          <a:xfrm>
            <a:off x="8104347" y="4186466"/>
            <a:ext cx="3249453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What if they are parallel?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A9D7B-8FBA-D9C0-EF46-5EE7BC546352}"/>
              </a:ext>
            </a:extLst>
          </p:cNvPr>
          <p:cNvSpPr txBox="1"/>
          <p:nvPr/>
        </p:nvSpPr>
        <p:spPr>
          <a:xfrm>
            <a:off x="8104347" y="4646010"/>
            <a:ext cx="3249453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What if one of them vertical?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2720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EAE6-CEF6-ED68-6FD6-40999065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Geometry – Parallel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63B14-645E-078E-FBED-4B4D623F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if lines are parallel, we need to consider slop and </a:t>
            </a:r>
            <a:r>
              <a:rPr lang="en-US" b="1" dirty="0"/>
              <a:t>b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511F81-D29C-8B9F-8C44-A20C79A8D12E}"/>
                  </a:ext>
                </a:extLst>
              </p:cNvPr>
              <p:cNvSpPr txBox="1"/>
              <p:nvPr/>
            </p:nvSpPr>
            <p:spPr>
              <a:xfrm>
                <a:off x="6096000" y="2623233"/>
                <a:ext cx="60945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511F81-D29C-8B9F-8C44-A20C79A8D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623233"/>
                <a:ext cx="60945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9A06DB60-92B1-7CA2-C4E3-D0D368F996F4}"/>
              </a:ext>
            </a:extLst>
          </p:cNvPr>
          <p:cNvGrpSpPr/>
          <p:nvPr/>
        </p:nvGrpSpPr>
        <p:grpSpPr>
          <a:xfrm>
            <a:off x="7834945" y="2164897"/>
            <a:ext cx="1960560" cy="647280"/>
            <a:chOff x="7834945" y="2164897"/>
            <a:chExt cx="1960560" cy="64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765DB6E-3C52-7149-11BC-396AE3B82757}"/>
                    </a:ext>
                  </a:extLst>
                </p14:cNvPr>
                <p14:cNvContentPartPr/>
                <p14:nvPr/>
              </p14:nvContentPartPr>
              <p14:xfrm>
                <a:off x="7834945" y="2750257"/>
                <a:ext cx="291240" cy="61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765DB6E-3C52-7149-11BC-396AE3B827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26305" y="2741617"/>
                  <a:ext cx="308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FBBC205-BD6D-5872-B6E9-CE9DAFA79F3F}"/>
                    </a:ext>
                  </a:extLst>
                </p14:cNvPr>
                <p14:cNvContentPartPr/>
                <p14:nvPr/>
              </p14:nvContentPartPr>
              <p14:xfrm>
                <a:off x="8264065" y="2164897"/>
                <a:ext cx="544320" cy="45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FBBC205-BD6D-5872-B6E9-CE9DAFA79F3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55065" y="2156257"/>
                  <a:ext cx="5619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D0B9D9B-FE1E-7FD8-6B72-C95828C93810}"/>
                    </a:ext>
                  </a:extLst>
                </p14:cNvPr>
                <p14:cNvContentPartPr/>
                <p14:nvPr/>
              </p14:nvContentPartPr>
              <p14:xfrm>
                <a:off x="8005945" y="2268577"/>
                <a:ext cx="525600" cy="345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D0B9D9B-FE1E-7FD8-6B72-C95828C9381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97305" y="2259577"/>
                  <a:ext cx="5432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00B84D2-16E2-5FE2-09EC-27895C3BFA28}"/>
                    </a:ext>
                  </a:extLst>
                </p14:cNvPr>
                <p14:cNvContentPartPr/>
                <p14:nvPr/>
              </p14:nvContentPartPr>
              <p14:xfrm>
                <a:off x="8005225" y="2515537"/>
                <a:ext cx="246240" cy="115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00B84D2-16E2-5FE2-09EC-27895C3BFA2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96225" y="2506897"/>
                  <a:ext cx="263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67D38C8-69F2-49B9-520F-11A5F771FCBD}"/>
                    </a:ext>
                  </a:extLst>
                </p14:cNvPr>
                <p14:cNvContentPartPr/>
                <p14:nvPr/>
              </p14:nvContentPartPr>
              <p14:xfrm>
                <a:off x="9566545" y="2170297"/>
                <a:ext cx="228960" cy="39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67D38C8-69F2-49B9-520F-11A5F771FCB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57545" y="2161657"/>
                  <a:ext cx="2466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E311B90-B5F1-4FDC-7399-13ED3FB17E9D}"/>
                    </a:ext>
                  </a:extLst>
                </p14:cNvPr>
                <p14:cNvContentPartPr/>
                <p14:nvPr/>
              </p14:nvContentPartPr>
              <p14:xfrm>
                <a:off x="8678065" y="2707417"/>
                <a:ext cx="281880" cy="55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E311B90-B5F1-4FDC-7399-13ED3FB17E9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69425" y="2698777"/>
                  <a:ext cx="2995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991D943-BBAA-44CB-BD76-204609A92378}"/>
                    </a:ext>
                  </a:extLst>
                </p14:cNvPr>
                <p14:cNvContentPartPr/>
                <p14:nvPr/>
              </p14:nvContentPartPr>
              <p14:xfrm>
                <a:off x="9038785" y="2244457"/>
                <a:ext cx="555840" cy="390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991D943-BBAA-44CB-BD76-204609A9237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29785" y="2235457"/>
                  <a:ext cx="57348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C64A5E7-2693-50A2-0F3E-7D0E18B36E9B}"/>
                    </a:ext>
                  </a:extLst>
                </p14:cNvPr>
                <p14:cNvContentPartPr/>
                <p14:nvPr/>
              </p14:nvContentPartPr>
              <p14:xfrm>
                <a:off x="9057505" y="2587897"/>
                <a:ext cx="215280" cy="69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C64A5E7-2693-50A2-0F3E-7D0E18B36E9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8865" y="2579257"/>
                  <a:ext cx="232920" cy="867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930FB40D-D877-C7F8-B909-054A372E563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43764" y="3064504"/>
            <a:ext cx="5388077" cy="52111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3F7000A-BCE5-259E-52DA-36B6C01F250D}"/>
              </a:ext>
            </a:extLst>
          </p:cNvPr>
          <p:cNvSpPr txBox="1"/>
          <p:nvPr/>
        </p:nvSpPr>
        <p:spPr>
          <a:xfrm>
            <a:off x="1090521" y="2888180"/>
            <a:ext cx="6094562" cy="731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3288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EAE6-CEF6-ED68-6FD6-40999065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Geometry – Intersection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63B14-645E-078E-FBED-4B4D623F9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update our function: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94CB69-D185-926F-1C09-811B3E05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51" y="2839992"/>
            <a:ext cx="5279923" cy="27825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4C596A-E447-44E8-52CD-129AACCFA4E7}"/>
              </a:ext>
            </a:extLst>
          </p:cNvPr>
          <p:cNvSpPr/>
          <p:nvPr/>
        </p:nvSpPr>
        <p:spPr>
          <a:xfrm>
            <a:off x="3027871" y="2991464"/>
            <a:ext cx="2424023" cy="553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1E57BE-4BD4-46EC-D328-CF02A2E626EE}"/>
              </a:ext>
            </a:extLst>
          </p:cNvPr>
          <p:cNvSpPr/>
          <p:nvPr/>
        </p:nvSpPr>
        <p:spPr>
          <a:xfrm>
            <a:off x="3027871" y="4029995"/>
            <a:ext cx="3295291" cy="1068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054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666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Competitive Programming</vt:lpstr>
      <vt:lpstr>Computational Geometry – 1D Objects</vt:lpstr>
      <vt:lpstr>Computational Geometry - Lines</vt:lpstr>
      <vt:lpstr>Computational Geometry - Lines</vt:lpstr>
      <vt:lpstr>Computational Geometry – Intersection</vt:lpstr>
      <vt:lpstr>Computational Geometry – Intersection</vt:lpstr>
      <vt:lpstr>Computational Geometry – Intersection</vt:lpstr>
      <vt:lpstr>Computational Geometry – Parallel</vt:lpstr>
      <vt:lpstr>Computational Geometry – Intersection</vt:lpstr>
      <vt:lpstr>Computational Geometry – Line the Same?</vt:lpstr>
      <vt:lpstr>Computational Geometry – Points to Line</vt:lpstr>
      <vt:lpstr>Computational Geometry – Points to Line</vt:lpstr>
      <vt:lpstr>Computational Geometry – Points to Line</vt:lpstr>
      <vt:lpstr>Computational Geometry – Segments</vt:lpstr>
      <vt:lpstr>Practice</vt:lpstr>
      <vt:lpstr>Practice - Approach</vt:lpstr>
      <vt:lpstr>New Book</vt:lpstr>
      <vt:lpstr>Homework</vt:lpstr>
      <vt:lpstr>Homework – If You Want 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6</cp:revision>
  <dcterms:created xsi:type="dcterms:W3CDTF">2023-04-21T08:47:38Z</dcterms:created>
  <dcterms:modified xsi:type="dcterms:W3CDTF">2024-10-23T13:52:02Z</dcterms:modified>
</cp:coreProperties>
</file>