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5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D194-5902-B1F4-1C04-E72F12BA8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943EB-9B7B-952D-38C8-63618B497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B2847-31BF-9609-B852-BF6E64C8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9501E-8B45-B03D-CB82-55EC7F46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16A5E-AE70-7A29-E035-0CCB6104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037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B8DD-3FC8-CE0F-2D92-B8562741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90BDF-B036-DDD4-AE7D-C9AEE159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3A586-5D32-5728-A988-92B8A6BE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09F7F-C751-F0F6-E2D6-0A94EB23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2611D-4E64-E6FD-6E7C-3C5C4DE5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01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20421-3224-1100-C06F-7C1659092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BF139-49B6-502D-B1CA-F26D3447A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2D3E7-E157-4B97-1BAD-81568A1F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13580-04D9-2C48-F91C-1CE7344D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B1AE-2A40-7197-4A81-965BD3D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822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165D-4A31-DDFC-1431-19705D6B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0418-6332-7387-B828-40783AF5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216EB-4A8D-8248-74B7-2B83314F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C5209-CE47-1F2A-C1C4-72E4B6A9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B0D3-BFA4-C7AF-DF72-0B1F3C6B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47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4533-F100-BF75-461B-44E34166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1DD54-3582-049A-6DCD-1162DD7D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2CDE-BE78-5774-EE19-2CCA2AEB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2314-23A9-BE0B-3D3F-A0879EBE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4897E-A38B-42E3-9580-685E1105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397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AB8F-3E56-9BAE-D324-1FD4B2E5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09B9-9456-EDDD-D6B5-99E10D04C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9DF95-CE33-9F20-BE61-CC76CAE76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E54F7-2C47-B8AC-D737-3B62995F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176A-DAEF-93BA-05F5-1E3BF88D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1234C-8210-AD07-E45A-BADF8F28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405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5BD5-8B9A-58D6-D7AD-6ED8FEA5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6D04-012E-F92F-8681-17127398D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F8A00-B75E-B1E3-B2A5-F0F831B4F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024A4-92FE-A7E1-BEAC-A9FCAC1C6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E9803-F612-B267-63F3-B8A4F6AFA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CAC55-C43A-7785-347C-A5AF5037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7013E-64CE-AA08-45CF-787AC215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4514A-7567-D543-CF29-CC1EF760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366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995D-CDAD-28C3-3740-E6047EC4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F7804-4A57-DB90-984A-055EA6DB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43840-CB0B-BC64-F66A-04863B32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76FC-1086-4112-3AD4-5C72E072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473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4D978-BDCF-FE09-0F47-4F3EC675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F893B-130B-D6EA-881D-DAB3932C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2A7E-6605-520E-DB7B-A333E603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059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2170-7C25-26E8-20A6-8BA85EF1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0B9B-C6B7-C880-4411-D8E47C509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B536D-4241-EF64-5CED-E7E34456D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AD2B7-0FC7-20D2-B34B-8E0669F9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A7795-06A3-7358-1148-B6F1FAA5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960F5-F691-F28D-AF67-6AF60995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322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A855-F9CF-76F9-A277-8D62FBA2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0439C-335D-304D-1C80-D29F43757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8DA27-6A78-51FB-C286-B00A133D3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C63E-B6BC-67CA-1DAF-4CF1096D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06F7-CD8E-2457-C941-1F7D0F31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0C2A-EDEA-712A-6C4B-7AC6A3FB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816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5531C-EA13-E1CA-1339-222EC6D6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1B3D-E91C-9050-586D-A5561446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C5EB-12EF-05DC-EF3C-00B566265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C3735-B8BA-25E7-24A4-92C32886E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2C3D-B90E-CA18-F073-93C8997DE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111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building-h2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contains-duplicat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etcode.com/problems/contains-duplicat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contains-duplicate-ii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etcode.com/problems/contains-duplicate-ii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judge.org/index.php" TargetMode="External"/><Relationship Id="rId2" Type="http://schemas.openxmlformats.org/officeDocument/2006/relationships/hyperlink" Target="https://open.kattis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8A13-BB23-F625-B733-CF257CE04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Competitive Programming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4139C-A150-9D21-D9A4-A0E80FE0B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18 Aug. 2023</a:t>
            </a:r>
          </a:p>
          <a:p>
            <a:r>
              <a:rPr lang="en-US"/>
              <a:t>Andrei Novikov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0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415C-1488-6C84-8335-4C72236B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71421-5A43-2262-5FBC-8AC7D735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synchronization primitives:</a:t>
            </a:r>
          </a:p>
          <a:p>
            <a:pPr lvl="1"/>
            <a:r>
              <a:rPr lang="en-US" dirty="0"/>
              <a:t>Mutex (std::mutex)</a:t>
            </a:r>
          </a:p>
          <a:p>
            <a:pPr lvl="1"/>
            <a:r>
              <a:rPr lang="en-US" dirty="0"/>
              <a:t>Condition Variable (std::</a:t>
            </a:r>
            <a:r>
              <a:rPr lang="en-US" dirty="0" err="1"/>
              <a:t>condition_variable</a:t>
            </a:r>
            <a:r>
              <a:rPr lang="en-US" dirty="0"/>
              <a:t>)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Semaphores (std::</a:t>
            </a:r>
            <a:r>
              <a:rPr lang="en-US" i="1" dirty="0" err="1">
                <a:solidFill>
                  <a:srgbClr val="FF0000"/>
                </a:solidFill>
              </a:rPr>
              <a:t>counting_semaphore</a:t>
            </a:r>
            <a:r>
              <a:rPr lang="en-US" i="1" dirty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dirty="0"/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Mutex (</a:t>
            </a:r>
            <a:r>
              <a:rPr lang="en-US" dirty="0" err="1"/>
              <a:t>threading.Lock</a:t>
            </a:r>
            <a:r>
              <a:rPr lang="en-US" dirty="0"/>
              <a:t>, threading. </a:t>
            </a:r>
            <a:r>
              <a:rPr lang="en-US" dirty="0" err="1"/>
              <a:t>RLock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Condition Variable (</a:t>
            </a:r>
            <a:r>
              <a:rPr lang="en-US" dirty="0" err="1"/>
              <a:t>threading.Condition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Semaphores (</a:t>
            </a:r>
            <a:r>
              <a:rPr lang="en-US" dirty="0" err="1"/>
              <a:t>threading.Semaphore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7CD46-6652-7CCD-58FE-460653970A8F}"/>
              </a:ext>
            </a:extLst>
          </p:cNvPr>
          <p:cNvSpPr txBox="1"/>
          <p:nvPr/>
        </p:nvSpPr>
        <p:spPr>
          <a:xfrm>
            <a:off x="7353300" y="3270987"/>
            <a:ext cx="389941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Is not supported by clang compiler that is used by </a:t>
            </a:r>
            <a:r>
              <a:rPr lang="en-US" dirty="0" err="1"/>
              <a:t>Leetcode</a:t>
            </a:r>
            <a:r>
              <a:rPr lang="en-US" dirty="0"/>
              <a:t> yet.</a:t>
            </a:r>
            <a:endParaRPr lang="LID4096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CDFDBA-B1EA-755E-CF7B-A2AF9F0C28BC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6578082" y="3429000"/>
            <a:ext cx="775218" cy="16515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12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Multi-threading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Multi-threading</a:t>
            </a:r>
          </a:p>
          <a:p>
            <a:pPr lvl="1"/>
            <a:r>
              <a:rPr lang="en-US" dirty="0" err="1"/>
              <a:t>LeetCode</a:t>
            </a:r>
            <a:r>
              <a:rPr lang="en-US" dirty="0"/>
              <a:t> 1117 - Building H2O - </a:t>
            </a:r>
            <a:r>
              <a:rPr lang="en-US" dirty="0">
                <a:hlinkClick r:id="rId2"/>
              </a:rPr>
              <a:t>Link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F0557-D05D-318B-1915-6462CDFBA5F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869883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Multi-threading – Building H2O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C8502E-A84C-FF1D-FF79-A06D2DAC5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34" y="1294719"/>
            <a:ext cx="9063331" cy="535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50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Warming-Up – Hash Structures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warming-up on hash structures</a:t>
            </a:r>
          </a:p>
          <a:p>
            <a:pPr lvl="1"/>
            <a:r>
              <a:rPr lang="en-US" dirty="0" err="1"/>
              <a:t>LeetCode</a:t>
            </a:r>
            <a:r>
              <a:rPr lang="en-US" dirty="0"/>
              <a:t> 0217 – Contains Duplicate –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F0557-D05D-318B-1915-6462CDFBA5F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79040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Warming-Up – Hash Structures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warming-up on hash structures</a:t>
            </a:r>
          </a:p>
          <a:p>
            <a:pPr lvl="1"/>
            <a:r>
              <a:rPr lang="en-US" dirty="0" err="1"/>
              <a:t>LeetCode</a:t>
            </a:r>
            <a:r>
              <a:rPr lang="en-US" dirty="0"/>
              <a:t> 0217 – Contains Duplicate –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B773906-72C2-9110-A482-3E052B7E6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149" y="2898613"/>
            <a:ext cx="7627701" cy="349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00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Warming-Up – Hash Structures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warming-up on hash structures</a:t>
            </a:r>
          </a:p>
          <a:p>
            <a:pPr lvl="1"/>
            <a:r>
              <a:rPr lang="en-US" dirty="0" err="1"/>
              <a:t>LeetCode</a:t>
            </a:r>
            <a:r>
              <a:rPr lang="en-US" dirty="0"/>
              <a:t> 0219 – Contains Duplicate II –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F0557-D05D-318B-1915-6462CDFBA5F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29097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Warming-Up – Hash Structures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warming-up on hash structures</a:t>
            </a:r>
          </a:p>
          <a:p>
            <a:pPr lvl="1"/>
            <a:r>
              <a:rPr lang="en-US" dirty="0" err="1"/>
              <a:t>LeetCode</a:t>
            </a:r>
            <a:r>
              <a:rPr lang="en-US" dirty="0"/>
              <a:t> 0219 – Contains Duplicate II –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</a:t>
            </a:r>
            <a:endParaRPr lang="LID4096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8F0A628-94C4-735D-9AAB-52A4A7971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955" y="2850694"/>
            <a:ext cx="7046089" cy="364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70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E348-860E-E311-2A41-E1A67BA8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and Practice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2C15-FD74-CA50-0337-4E02F1D5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one of the recommendation is to use:</a:t>
            </a:r>
          </a:p>
          <a:p>
            <a:pPr lvl="1"/>
            <a:r>
              <a:rPr lang="en-US" dirty="0"/>
              <a:t>Book Competitive Programming 4</a:t>
            </a:r>
          </a:p>
          <a:p>
            <a:pPr lvl="2"/>
            <a:r>
              <a:rPr lang="en-US" dirty="0"/>
              <a:t>Kattis –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pPr lvl="2"/>
            <a:r>
              <a:rPr lang="en-US" dirty="0"/>
              <a:t>Online Judge – </a:t>
            </a:r>
            <a:r>
              <a:rPr lang="en-US" dirty="0">
                <a:hlinkClick r:id="rId3"/>
              </a:rPr>
              <a:t>Link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45DF7-FC3A-9ACB-71A1-0A9E733ED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7216" y="2801144"/>
            <a:ext cx="3048000" cy="240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AB473-3D99-ACAB-FA6C-128F6F06C490}"/>
              </a:ext>
            </a:extLst>
          </p:cNvPr>
          <p:cNvSpPr txBox="1"/>
          <p:nvPr/>
        </p:nvSpPr>
        <p:spPr>
          <a:xfrm>
            <a:off x="6652052" y="3742501"/>
            <a:ext cx="183813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Few Theory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E0E61-EF81-BA7B-8761-D12973AA8DD8}"/>
              </a:ext>
            </a:extLst>
          </p:cNvPr>
          <p:cNvSpPr txBox="1"/>
          <p:nvPr/>
        </p:nvSpPr>
        <p:spPr>
          <a:xfrm>
            <a:off x="6652052" y="4187244"/>
            <a:ext cx="183813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Lot of Practice</a:t>
            </a:r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008F7D-92A7-5282-2AB2-74FB530E8B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583" y="3845390"/>
            <a:ext cx="2067951" cy="2400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C03438-F4F0-9444-D495-9F63A29AB692}"/>
              </a:ext>
            </a:extLst>
          </p:cNvPr>
          <p:cNvSpPr txBox="1"/>
          <p:nvPr/>
        </p:nvSpPr>
        <p:spPr>
          <a:xfrm>
            <a:off x="1093711" y="5034031"/>
            <a:ext cx="200206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Lot of Theory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2D853-A868-8BA8-9EB4-244C627EC625}"/>
              </a:ext>
            </a:extLst>
          </p:cNvPr>
          <p:cNvSpPr txBox="1"/>
          <p:nvPr/>
        </p:nvSpPr>
        <p:spPr>
          <a:xfrm>
            <a:off x="1093711" y="5427985"/>
            <a:ext cx="200206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Almost No Practice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8216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208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Competitive Programming</vt:lpstr>
      <vt:lpstr>Concurrency</vt:lpstr>
      <vt:lpstr>Practice – Multi-threading </vt:lpstr>
      <vt:lpstr>Practice – Multi-threading – Building H2O</vt:lpstr>
      <vt:lpstr>Practice – Warming-Up – Hash Structures 1</vt:lpstr>
      <vt:lpstr>Practice – Warming-Up – Hash Structures 1</vt:lpstr>
      <vt:lpstr>Practice – Warming-Up – Hash Structures 2</vt:lpstr>
      <vt:lpstr>Practice – Warming-Up – Hash Structures 2</vt:lpstr>
      <vt:lpstr>How to Learn and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14</cp:revision>
  <dcterms:created xsi:type="dcterms:W3CDTF">2023-04-21T08:47:38Z</dcterms:created>
  <dcterms:modified xsi:type="dcterms:W3CDTF">2024-10-23T13:52:53Z</dcterms:modified>
</cp:coreProperties>
</file>