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5" r:id="rId3"/>
    <p:sldId id="320" r:id="rId4"/>
    <p:sldId id="322" r:id="rId5"/>
    <p:sldId id="321" r:id="rId6"/>
    <p:sldId id="264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24D9-B593-4007-B997-C9B101480C9E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E99-0021-4C6C-93E9-AA02B873B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9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down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.kattis.com/problems/down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turb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turb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hyperlink" Target="https://leet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29 Sep. 2023</a:t>
            </a:r>
          </a:p>
          <a:p>
            <a:r>
              <a:rPr lang="en-US" dirty="0"/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Binary Indexed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Solve the problem:</a:t>
            </a:r>
          </a:p>
          <a:p>
            <a:r>
              <a:rPr lang="en-US" sz="2400" dirty="0"/>
              <a:t>Kattis. Disastrous Downtime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F245B-6126-794C-C9CC-A955F52AF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574" y="3158471"/>
            <a:ext cx="5640572" cy="2716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85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Binary Indexed Tree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Kattis. Disastrous Downtime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585E4-982E-A11C-0562-0EAAF907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85" y="2782668"/>
            <a:ext cx="36957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21452-9211-28F0-29FB-D1A9FD9CA5FE}"/>
              </a:ext>
            </a:extLst>
          </p:cNvPr>
          <p:cNvSpPr txBox="1"/>
          <p:nvPr/>
        </p:nvSpPr>
        <p:spPr>
          <a:xfrm>
            <a:off x="5761366" y="2782668"/>
            <a:ext cx="50292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Fenwick tree elements are timepoints, where each element contains the number of requests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E490E6-8B57-8C27-564B-8024C28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0" y="3976282"/>
            <a:ext cx="46577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9C5FF-10AB-F37F-44CC-9F1B3E0A0C4A}"/>
              </a:ext>
            </a:extLst>
          </p:cNvPr>
          <p:cNvSpPr txBox="1"/>
          <p:nvPr/>
        </p:nvSpPr>
        <p:spPr>
          <a:xfrm>
            <a:off x="5761366" y="4479815"/>
            <a:ext cx="5029200" cy="120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we need to add new request: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request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at time </a:t>
            </a:r>
            <a:r>
              <a:rPr lang="en-US" i="1" dirty="0" err="1"/>
              <a:t>t_i</a:t>
            </a:r>
            <a:r>
              <a:rPr lang="en-US" i="1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 sum between (</a:t>
            </a:r>
            <a:r>
              <a:rPr lang="en-US" dirty="0" err="1"/>
              <a:t>i</a:t>
            </a:r>
            <a:r>
              <a:rPr lang="en-US" dirty="0"/>
              <a:t> - 1000,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maximum number of requests (pike).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3258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Binary Indexed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Solve the problem:</a:t>
            </a:r>
          </a:p>
          <a:p>
            <a:r>
              <a:rPr lang="en-US" sz="2400" dirty="0"/>
              <a:t>Kattis. Turbo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47DF8E-7596-E19B-49E0-D62B04873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71" y="3070409"/>
            <a:ext cx="5818836" cy="2795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4905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Binary Indexed Tree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Kattis. Turbo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pPr lvl="1"/>
            <a:r>
              <a:rPr lang="en-US" sz="2000" dirty="0"/>
              <a:t>Topic: Fenwick Tree (Binary Indexed Tree)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00741-198C-CC35-70E9-E354C3B4BF17}"/>
              </a:ext>
            </a:extLst>
          </p:cNvPr>
          <p:cNvSpPr txBox="1"/>
          <p:nvPr/>
        </p:nvSpPr>
        <p:spPr>
          <a:xfrm>
            <a:off x="6880420" y="3091324"/>
            <a:ext cx="38732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Place initial array in the middle of tree.</a:t>
            </a:r>
            <a:endParaRPr lang="LID4096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7B911-BA64-217D-425F-ECDE6CBF4021}"/>
              </a:ext>
            </a:extLst>
          </p:cNvPr>
          <p:cNvSpPr txBox="1"/>
          <p:nvPr/>
        </p:nvSpPr>
        <p:spPr>
          <a:xfrm>
            <a:off x="6880419" y="3429000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Move elements to beginning of the tree or to the end.</a:t>
            </a:r>
            <a:endParaRPr lang="LID4096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87E6-5D9D-093E-3BC1-895862496F6C}"/>
              </a:ext>
            </a:extLst>
          </p:cNvPr>
          <p:cNvSpPr txBox="1"/>
          <p:nvPr/>
        </p:nvSpPr>
        <p:spPr>
          <a:xfrm>
            <a:off x="6880421" y="2521405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Reserve memory in the front of the tree and at the back of the tree.</a:t>
            </a:r>
            <a:endParaRPr lang="LID4096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9586F-27BD-752A-E139-FCC2B9005FD2}"/>
              </a:ext>
            </a:extLst>
          </p:cNvPr>
          <p:cNvSpPr txBox="1"/>
          <p:nvPr/>
        </p:nvSpPr>
        <p:spPr>
          <a:xfrm>
            <a:off x="7734438" y="2074596"/>
            <a:ext cx="21652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Tips and Hints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354F5-6C3F-F1B5-9630-64704151A006}"/>
              </a:ext>
            </a:extLst>
          </p:cNvPr>
          <p:cNvSpPr txBox="1"/>
          <p:nvPr/>
        </p:nvSpPr>
        <p:spPr>
          <a:xfrm>
            <a:off x="6880418" y="3997158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Count elements from current element position to its new place (log(N)).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0811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one of the recommendation is to use:</a:t>
            </a:r>
          </a:p>
          <a:p>
            <a:pPr lvl="1"/>
            <a:r>
              <a:rPr lang="en-US" sz="2000" dirty="0"/>
              <a:t>Book Competitive Programming 4</a:t>
            </a:r>
          </a:p>
          <a:p>
            <a:pPr lvl="2"/>
            <a:r>
              <a:rPr lang="en-US" sz="1800" dirty="0"/>
              <a:t>Kattis – </a:t>
            </a:r>
            <a:r>
              <a:rPr lang="en-US" sz="1800" dirty="0">
                <a:hlinkClick r:id="rId2"/>
              </a:rPr>
              <a:t>Link</a:t>
            </a:r>
            <a:endParaRPr lang="en-US" sz="1800" dirty="0"/>
          </a:p>
          <a:p>
            <a:pPr lvl="2"/>
            <a:r>
              <a:rPr lang="en-US" sz="1800" dirty="0"/>
              <a:t>Online Judge – </a:t>
            </a:r>
            <a:r>
              <a:rPr lang="en-US" sz="1800" dirty="0">
                <a:hlinkClick r:id="rId3"/>
              </a:rPr>
              <a:t>Link</a:t>
            </a:r>
            <a:endParaRPr lang="en-US" sz="1800" dirty="0"/>
          </a:p>
          <a:p>
            <a:pPr lvl="1"/>
            <a:r>
              <a:rPr lang="en-US" sz="2000" dirty="0" err="1"/>
              <a:t>LeetCode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Link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72567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36" y="3957877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63961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216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Competitive Programming</vt:lpstr>
      <vt:lpstr>Practice – Binary Indexed Tree</vt:lpstr>
      <vt:lpstr>Practice – Binary Indexed Tree - Approach</vt:lpstr>
      <vt:lpstr>Practice – Binary Indexed Tree</vt:lpstr>
      <vt:lpstr>Practice – Binary Indexed Tree – Approach</vt:lpstr>
      <vt:lpstr>How to Learn and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33</cp:revision>
  <dcterms:created xsi:type="dcterms:W3CDTF">2023-04-21T08:47:38Z</dcterms:created>
  <dcterms:modified xsi:type="dcterms:W3CDTF">2024-10-23T13:54:27Z</dcterms:modified>
</cp:coreProperties>
</file>