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5" r:id="rId3"/>
    <p:sldId id="316" r:id="rId4"/>
    <p:sldId id="317" r:id="rId5"/>
    <p:sldId id="318" r:id="rId6"/>
    <p:sldId id="264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3:15:24.1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24575,'504'0'-1365,"-484"0"-5461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3:15:27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24575,'456'0'-1365,"-435"0"-5461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3:15:29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 24575,'4'0'0,"6"0"0,5 0 0,3 0 0,4 0 0,2 0 0,-4-4 0,0-1 0,0 0 0,1 1 0,-4-3 0,0-1 0,1 2 0,2 2 0,1 1 0,1 1 0,1 1 0,-3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3:15:31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 24575,'0'-1'0,"1"0"0,-1 0 0,1 0 0,-1 0 0,1 0 0,-1 0 0,1 0 0,0 0 0,0 1 0,-1-1 0,1 0 0,0 0 0,0 0 0,0 1 0,0-1 0,0 0 0,0 1 0,0-1 0,0 1 0,0 0 0,0-1 0,0 1 0,0 0 0,0-1 0,0 1 0,1 0 0,0 0 0,38-4 0,-36 3 0,34-1 0,-1 1 0,1 1 0,0 2 0,65 13 0,-76-10-118,0-2-1,0-1 0,48-2 0,-51 0-771,-3 0-5936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ootstrapping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open.kattis.com/problems/bootstrappingnum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lackfri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4thought" TargetMode="External"/><Relationship Id="rId2" Type="http://schemas.openxmlformats.org/officeDocument/2006/relationships/hyperlink" Target="https://open.kattis.com/problems/cardtrick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hyperlink" Target="https://leet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 Oct.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Search Problem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Bootstrapping Number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77539-273F-008D-C85C-8D1FB694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92" y="3359989"/>
            <a:ext cx="5251821" cy="2147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Search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Bootstrapping Number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5DB097-BCD4-FC30-1A7E-A99570F1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77" y="3213340"/>
            <a:ext cx="8608645" cy="26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068619-E96E-64C7-15CB-5F963E68FA99}"/>
              </a:ext>
            </a:extLst>
          </p:cNvPr>
          <p:cNvSpPr/>
          <p:nvPr/>
        </p:nvSpPr>
        <p:spPr>
          <a:xfrm>
            <a:off x="1334477" y="3506413"/>
            <a:ext cx="457200" cy="47445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LID4096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3BBDF0-C6F5-CBC8-7066-85E965DF48FF}"/>
              </a:ext>
            </a:extLst>
          </p:cNvPr>
          <p:cNvSpPr/>
          <p:nvPr/>
        </p:nvSpPr>
        <p:spPr>
          <a:xfrm>
            <a:off x="6723111" y="3526841"/>
            <a:ext cx="457200" cy="47445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LID4096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905C3-9D20-9F0D-F09E-93AAEE252DAF}"/>
              </a:ext>
            </a:extLst>
          </p:cNvPr>
          <p:cNvSpPr/>
          <p:nvPr/>
        </p:nvSpPr>
        <p:spPr>
          <a:xfrm>
            <a:off x="1334477" y="4894128"/>
            <a:ext cx="457200" cy="47445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LID4096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8B6779-E7F1-0E18-9077-4AC9878CD78C}"/>
              </a:ext>
            </a:extLst>
          </p:cNvPr>
          <p:cNvSpPr/>
          <p:nvPr/>
        </p:nvSpPr>
        <p:spPr>
          <a:xfrm>
            <a:off x="6723111" y="4894127"/>
            <a:ext cx="457200" cy="47445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46505-7DD2-00AE-D0D4-E8BCAC57CDCC}"/>
              </a:ext>
            </a:extLst>
          </p:cNvPr>
          <p:cNvSpPr txBox="1"/>
          <p:nvPr/>
        </p:nvSpPr>
        <p:spPr>
          <a:xfrm>
            <a:off x="7556740" y="1640959"/>
            <a:ext cx="26914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Bisection method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B9FF3-5AD0-6127-BA0F-C51AFCC386F3}"/>
              </a:ext>
            </a:extLst>
          </p:cNvPr>
          <p:cNvSpPr txBox="1"/>
          <p:nvPr/>
        </p:nvSpPr>
        <p:spPr>
          <a:xfrm>
            <a:off x="7556740" y="2061464"/>
            <a:ext cx="269144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Binary search algorithm</a:t>
            </a: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C8391E-58F6-E9D4-74F6-CA60E8A036DC}"/>
                  </a:ext>
                </a:extLst>
              </p14:cNvPr>
              <p14:cNvContentPartPr/>
              <p14:nvPr/>
            </p14:nvContentPartPr>
            <p14:xfrm>
              <a:off x="4683940" y="3812977"/>
              <a:ext cx="1890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C8391E-58F6-E9D4-74F6-CA60E8A03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5300" y="3803977"/>
                <a:ext cx="20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E11EF3-FAF4-DC6E-F2BD-26367233DFE7}"/>
                  </a:ext>
                </a:extLst>
              </p14:cNvPr>
              <p14:cNvContentPartPr/>
              <p14:nvPr/>
            </p14:nvContentPartPr>
            <p14:xfrm>
              <a:off x="10075300" y="3821257"/>
              <a:ext cx="1720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E11EF3-FAF4-DC6E-F2BD-26367233D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6660" y="3812617"/>
                <a:ext cx="189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3B7DF3-5A6C-F454-26B4-84CD62F01FEF}"/>
                  </a:ext>
                </a:extLst>
              </p14:cNvPr>
              <p14:cNvContentPartPr/>
              <p14:nvPr/>
            </p14:nvContentPartPr>
            <p14:xfrm>
              <a:off x="4709860" y="5200777"/>
              <a:ext cx="119520" cy="1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3B7DF3-5A6C-F454-26B4-84CD62F01F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0860" y="5192137"/>
                <a:ext cx="137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182344-A8B6-43D1-9F7B-17AC59E11529}"/>
                  </a:ext>
                </a:extLst>
              </p14:cNvPr>
              <p14:cNvContentPartPr/>
              <p14:nvPr/>
            </p14:nvContentPartPr>
            <p14:xfrm>
              <a:off x="10058020" y="5209057"/>
              <a:ext cx="189000" cy="10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182344-A8B6-43D1-9F7B-17AC59E115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49380" y="5200417"/>
                <a:ext cx="2066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8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Iterative Search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Black Friday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LID4096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040E2-1F59-1B38-4B2C-2CDBAB53609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0B372-8E2B-CBEE-C63F-6DB186F5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07" y="3171597"/>
            <a:ext cx="5489933" cy="256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7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Hometask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Practice from Competitive Programming 4:</a:t>
            </a:r>
          </a:p>
          <a:p>
            <a:r>
              <a:rPr lang="en-US" sz="2400" dirty="0"/>
              <a:t>Chapter 3.2:</a:t>
            </a:r>
          </a:p>
          <a:p>
            <a:pPr lvl="1"/>
            <a:r>
              <a:rPr lang="en-US" sz="2000" dirty="0"/>
              <a:t>Kattis. Card Trick – 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 – </a:t>
            </a:r>
            <a:r>
              <a:rPr lang="en-US" sz="2000" i="1" dirty="0"/>
              <a:t>Easy one – entry level</a:t>
            </a:r>
          </a:p>
          <a:p>
            <a:pPr lvl="1"/>
            <a:r>
              <a:rPr lang="en-US" sz="2000" dirty="0"/>
              <a:t>Kattis. 4 Thoughts – 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 – </a:t>
            </a:r>
            <a:r>
              <a:rPr lang="en-US" sz="2000" i="1" dirty="0"/>
              <a:t>Looks more interesting and complex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845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135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Competitive Programming</vt:lpstr>
      <vt:lpstr>Practice – Search Problem Example</vt:lpstr>
      <vt:lpstr>Practice – Binary Search</vt:lpstr>
      <vt:lpstr>Practice – Iterative Search</vt:lpstr>
      <vt:lpstr>Hometask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37</cp:revision>
  <dcterms:created xsi:type="dcterms:W3CDTF">2023-04-21T08:47:38Z</dcterms:created>
  <dcterms:modified xsi:type="dcterms:W3CDTF">2024-10-23T13:55:07Z</dcterms:modified>
</cp:coreProperties>
</file>