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32" r:id="rId3"/>
    <p:sldId id="342" r:id="rId4"/>
    <p:sldId id="344" r:id="rId5"/>
    <p:sldId id="345" r:id="rId6"/>
    <p:sldId id="346" r:id="rId7"/>
    <p:sldId id="341" r:id="rId8"/>
    <p:sldId id="264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54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F24D9-B593-4007-B997-C9B101480C9E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3EE99-0021-4C6C-93E9-AA02B873B0B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592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D194-5902-B1F4-1C04-E72F12BA8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943EB-9B7B-952D-38C8-63618B497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B2847-31BF-9609-B852-BF6E64C8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9501E-8B45-B03D-CB82-55EC7F46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16A5E-AE70-7A29-E035-0CCB6104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037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B8DD-3FC8-CE0F-2D92-B8562741C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90BDF-B036-DDD4-AE7D-C9AEE1590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3A586-5D32-5728-A988-92B8A6BE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09F7F-C751-F0F6-E2D6-0A94EB23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2611D-4E64-E6FD-6E7C-3C5C4DE5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201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120421-3224-1100-C06F-7C1659092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BF139-49B6-502D-B1CA-F26D3447A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2D3E7-E157-4B97-1BAD-81568A1F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13580-04D9-2C48-F91C-1CE7344DD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2B1AE-2A40-7197-4A81-965BD3DA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1822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165D-4A31-DDFC-1431-19705D6B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00418-6332-7387-B828-40783AF5F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216EB-4A8D-8248-74B7-2B83314F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C5209-CE47-1F2A-C1C4-72E4B6A9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3B0D3-BFA4-C7AF-DF72-0B1F3C6B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477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4533-F100-BF75-461B-44E34166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1DD54-3582-049A-6DCD-1162DD7D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02CDE-BE78-5774-EE19-2CCA2AEB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32314-23A9-BE0B-3D3F-A0879EBE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4897E-A38B-42E3-9580-685E1105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397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AB8F-3E56-9BAE-D324-1FD4B2E5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D09B9-9456-EDDD-D6B5-99E10D04C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9DF95-CE33-9F20-BE61-CC76CAE76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E54F7-2C47-B8AC-D737-3B62995F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7176A-DAEF-93BA-05F5-1E3BF88D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1234C-8210-AD07-E45A-BADF8F28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405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5BD5-8B9A-58D6-D7AD-6ED8FEA5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16D04-012E-F92F-8681-17127398D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F8A00-B75E-B1E3-B2A5-F0F831B4F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7024A4-92FE-A7E1-BEAC-A9FCAC1C6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E9803-F612-B267-63F3-B8A4F6AFA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CAC55-C43A-7785-347C-A5AF5037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7013E-64CE-AA08-45CF-787AC215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4514A-7567-D543-CF29-CC1EF760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366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995D-CDAD-28C3-3740-E6047EC4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F7804-4A57-DB90-984A-055EA6DB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43840-CB0B-BC64-F66A-04863B32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E76FC-1086-4112-3AD4-5C72E072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473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4D978-BDCF-FE09-0F47-4F3EC675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F893B-130B-D6EA-881D-DAB3932C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2A7E-6605-520E-DB7B-A333E603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059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2170-7C25-26E8-20A6-8BA85EF1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0B9B-C6B7-C880-4411-D8E47C509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B536D-4241-EF64-5CED-E7E34456D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AD2B7-0FC7-20D2-B34B-8E0669F9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A7795-06A3-7358-1148-B6F1FAA5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960F5-F691-F28D-AF67-6AF60995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322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A855-F9CF-76F9-A277-8D62FBA28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40439C-335D-304D-1C80-D29F43757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8DA27-6A78-51FB-C286-B00A133D3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0C63E-B6BC-67CA-1DAF-4CF1096D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D06F7-CD8E-2457-C941-1F7D0F31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80C2A-EDEA-712A-6C4B-7AC6A3FB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816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5531C-EA13-E1CA-1339-222EC6D6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C1B3D-E91C-9050-586D-A55614460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9C5EB-12EF-05DC-EF3C-00B566265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C3735-B8BA-25E7-24A4-92C32886E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92C3D-B90E-CA18-F073-93C8997DE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111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pen.kattis.com/problems/bungeebuild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pen.kattis.com/problems/carefulasc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pen.kattis.com/problems/firefl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judge.org/index.php" TargetMode="External"/><Relationship Id="rId2" Type="http://schemas.openxmlformats.org/officeDocument/2006/relationships/hyperlink" Target="https://open.katti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png"/><Relationship Id="rId4" Type="http://schemas.openxmlformats.org/officeDocument/2006/relationships/hyperlink" Target="https://leetcod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8A13-BB23-F625-B733-CF257CE04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Competitive Programming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4139C-A150-9D21-D9A4-A0E80FE0B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24 Nov. 2023</a:t>
            </a:r>
          </a:p>
          <a:p>
            <a:r>
              <a:rPr lang="en-US"/>
              <a:t>Andrei Novikov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0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86E4-640B-A002-1F48-65CC502E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 Previous Session by Practice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F281-6A6D-06C9-9DF3-E763EEFA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Kattis - Bungee Builder</a:t>
            </a:r>
          </a:p>
          <a:p>
            <a:r>
              <a:rPr lang="en-US" sz="2400" dirty="0"/>
              <a:t>Topic: Stack Smart Usage</a:t>
            </a:r>
          </a:p>
          <a:p>
            <a:r>
              <a:rPr lang="en-US" sz="2400" dirty="0"/>
              <a:t>Link: </a:t>
            </a:r>
            <a:r>
              <a:rPr lang="en-US" sz="2400" dirty="0">
                <a:hlinkClick r:id="rId2"/>
              </a:rPr>
              <a:t>Link to the Task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46C68-DD94-A1C6-B279-41600ECC886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090776" y="1825560"/>
            <a:ext cx="4435560" cy="4338000"/>
          </a:xfrm>
          <a:prstGeom prst="rect">
            <a:avLst/>
          </a:prstGeom>
          <a:ln w="0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78C28D-D12D-F450-9163-0735D2523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710" y="3537518"/>
            <a:ext cx="5300529" cy="2774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207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86E4-640B-A002-1F48-65CC502E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Kattis - Bungee Builder -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F281-6A6D-06C9-9DF3-E763EEFA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7F753A-D7D5-4EE2-73DD-FF9A458C6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743" y="1586739"/>
            <a:ext cx="2771775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1782FDD-BC29-A333-0509-D45553AD8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007" y="2063098"/>
            <a:ext cx="267652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FA5F2D1-62B2-0F18-16E1-FAEEEE9FF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074" y="1600208"/>
            <a:ext cx="313372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4C6706-A8B2-4EE2-E6D0-0A8545AAEEFA}"/>
              </a:ext>
            </a:extLst>
          </p:cNvPr>
          <p:cNvSpPr txBox="1"/>
          <p:nvPr/>
        </p:nvSpPr>
        <p:spPr>
          <a:xfrm>
            <a:off x="1119139" y="5242748"/>
            <a:ext cx="42920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77896D-323B-0936-7C26-5B14512651A3}"/>
              </a:ext>
            </a:extLst>
          </p:cNvPr>
          <p:cNvSpPr txBox="1"/>
          <p:nvPr/>
        </p:nvSpPr>
        <p:spPr>
          <a:xfrm>
            <a:off x="4618799" y="5240901"/>
            <a:ext cx="42920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32131A-7C9D-B64D-495E-26D5E7A2D851}"/>
              </a:ext>
            </a:extLst>
          </p:cNvPr>
          <p:cNvSpPr txBox="1"/>
          <p:nvPr/>
        </p:nvSpPr>
        <p:spPr>
          <a:xfrm>
            <a:off x="7898168" y="5240901"/>
            <a:ext cx="42920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6783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86E4-640B-A002-1F48-65CC502E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F281-6A6D-06C9-9DF3-E763EEFA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Various O(</a:t>
            </a:r>
            <a:r>
              <a:rPr lang="en-US" sz="2400" i="1" dirty="0" err="1"/>
              <a:t>n</a:t>
            </a:r>
            <a:r>
              <a:rPr lang="en-US" sz="2400" dirty="0" err="1"/>
              <a:t>log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)) sorting algorithm (Merge Sort, Quick Sort, …), Binary Search, etc.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A89702-C82A-B9B4-8ED7-05B8D2EF8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803" y="2393951"/>
            <a:ext cx="7536392" cy="378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0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86E4-640B-A002-1F48-65CC502E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- Careful Ascent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F281-6A6D-06C9-9DF3-E763EEFA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Kattis – Careful Ascent</a:t>
            </a:r>
          </a:p>
          <a:p>
            <a:r>
              <a:rPr lang="en-US" sz="2400" dirty="0"/>
              <a:t>Topic: Bisection Method</a:t>
            </a:r>
          </a:p>
          <a:p>
            <a:r>
              <a:rPr lang="en-US" sz="2400" dirty="0"/>
              <a:t>Link: </a:t>
            </a:r>
            <a:r>
              <a:rPr lang="en-US" sz="2400" dirty="0">
                <a:hlinkClick r:id="rId2"/>
              </a:rPr>
              <a:t>Link to the Task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46C68-DD94-A1C6-B279-41600ECC886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090776" y="1825560"/>
            <a:ext cx="4435560" cy="4338000"/>
          </a:xfrm>
          <a:prstGeom prst="rect">
            <a:avLst/>
          </a:prstGeom>
          <a:ln w="0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D17186-74FB-9D34-5CEF-AB742C5EB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095" y="3429000"/>
            <a:ext cx="5418290" cy="2514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599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86E4-640B-A002-1F48-65CC502E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- Careful Ascent - Approach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F281-6A6D-06C9-9DF3-E763EEFA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Simulate with speed </a:t>
            </a:r>
            <a:r>
              <a:rPr lang="en-US" sz="2400" dirty="0" err="1"/>
              <a:t>Vcur</a:t>
            </a:r>
            <a:r>
              <a:rPr lang="en-US" sz="2400" dirty="0"/>
              <a:t>, calculate </a:t>
            </a:r>
            <a:r>
              <a:rPr lang="en-US" sz="2400" dirty="0" err="1"/>
              <a:t>Vnext</a:t>
            </a:r>
            <a:r>
              <a:rPr lang="en-US" sz="2400" dirty="0"/>
              <a:t> based on actual X position;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0107A86-A0AF-35EA-BBE6-A9EFF8912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2730953"/>
            <a:ext cx="4363442" cy="292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6CF3DC4-0C09-5A4E-A37A-421F951AB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983" y="2730953"/>
            <a:ext cx="4363442" cy="313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2EACC5-C645-32C6-469C-9F700439768C}"/>
              </a:ext>
            </a:extLst>
          </p:cNvPr>
          <p:cNvSpPr txBox="1"/>
          <p:nvPr/>
        </p:nvSpPr>
        <p:spPr>
          <a:xfrm>
            <a:off x="1020954" y="5310340"/>
            <a:ext cx="42920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7DE59-05C1-3D93-BFD0-A7A9574A061F}"/>
              </a:ext>
            </a:extLst>
          </p:cNvPr>
          <p:cNvSpPr txBox="1"/>
          <p:nvPr/>
        </p:nvSpPr>
        <p:spPr>
          <a:xfrm>
            <a:off x="6280300" y="5314233"/>
            <a:ext cx="42920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9295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86E4-640B-A002-1F48-65CC502E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F281-6A6D-06C9-9DF3-E763EEFA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33035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Kattis - Firefly</a:t>
            </a:r>
          </a:p>
          <a:p>
            <a:pPr lvl="1"/>
            <a:r>
              <a:rPr lang="en-US" dirty="0"/>
              <a:t>Topic: Sorting + Binary Search (solution recommended by the book)</a:t>
            </a:r>
          </a:p>
          <a:p>
            <a:pPr lvl="1"/>
            <a:r>
              <a:rPr lang="en-US" dirty="0">
                <a:hlinkClick r:id="rId2"/>
              </a:rPr>
              <a:t>Link to the task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Alternative Approach: Fenwick Tree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0D96CD-3B01-681B-494A-4BC7254121B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090776" y="1825560"/>
            <a:ext cx="4435560" cy="4338000"/>
          </a:xfrm>
          <a:prstGeom prst="rect">
            <a:avLst/>
          </a:prstGeom>
          <a:ln w="0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3DDF0A-05A2-6F95-775C-5E1606065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994" y="4648874"/>
            <a:ext cx="6373114" cy="1514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677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E348-860E-E311-2A41-E1A67BA8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Learn and Practice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42C15-FD74-CA50-0337-4E02F1D53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 one of the recommendation is to use:</a:t>
            </a:r>
          </a:p>
          <a:p>
            <a:pPr lvl="1"/>
            <a:r>
              <a:rPr lang="en-US" sz="2000" dirty="0"/>
              <a:t>Book Competitive Programming 4</a:t>
            </a:r>
          </a:p>
          <a:p>
            <a:pPr lvl="2"/>
            <a:r>
              <a:rPr lang="en-US" sz="1800" dirty="0"/>
              <a:t>Kattis – </a:t>
            </a:r>
            <a:r>
              <a:rPr lang="en-US" sz="1800" dirty="0">
                <a:hlinkClick r:id="rId2"/>
              </a:rPr>
              <a:t>Link</a:t>
            </a:r>
            <a:endParaRPr lang="en-US" sz="1800" dirty="0"/>
          </a:p>
          <a:p>
            <a:pPr lvl="2"/>
            <a:r>
              <a:rPr lang="en-US" sz="1800" dirty="0"/>
              <a:t>Online Judge – </a:t>
            </a:r>
            <a:r>
              <a:rPr lang="en-US" sz="1800" dirty="0">
                <a:hlinkClick r:id="rId3"/>
              </a:rPr>
              <a:t>Link</a:t>
            </a:r>
            <a:endParaRPr lang="en-US" sz="1800" dirty="0"/>
          </a:p>
          <a:p>
            <a:pPr lvl="1"/>
            <a:r>
              <a:rPr lang="en-US" sz="2000" dirty="0" err="1"/>
              <a:t>LeetCode</a:t>
            </a:r>
            <a:r>
              <a:rPr lang="en-US" sz="2000" dirty="0"/>
              <a:t> - </a:t>
            </a:r>
            <a:r>
              <a:rPr lang="en-US" sz="2000" dirty="0">
                <a:hlinkClick r:id="rId4"/>
              </a:rPr>
              <a:t>Link</a:t>
            </a:r>
            <a:endParaRPr lang="LID4096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45DF7-FC3A-9ACB-71A1-0A9E733ED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7216" y="2801144"/>
            <a:ext cx="3048000" cy="2400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4AB473-3D99-ACAB-FA6C-128F6F06C490}"/>
              </a:ext>
            </a:extLst>
          </p:cNvPr>
          <p:cNvSpPr txBox="1"/>
          <p:nvPr/>
        </p:nvSpPr>
        <p:spPr>
          <a:xfrm>
            <a:off x="6652052" y="3742501"/>
            <a:ext cx="183813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Few Theory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E0E61-EF81-BA7B-8761-D12973AA8DD8}"/>
              </a:ext>
            </a:extLst>
          </p:cNvPr>
          <p:cNvSpPr txBox="1"/>
          <p:nvPr/>
        </p:nvSpPr>
        <p:spPr>
          <a:xfrm>
            <a:off x="6652052" y="4172567"/>
            <a:ext cx="183813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 Lot of Practice</a:t>
            </a:r>
            <a:endParaRPr lang="LID4096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008F7D-92A7-5282-2AB2-74FB530E8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2836" y="3957877"/>
            <a:ext cx="2067951" cy="2400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C03438-F4F0-9444-D495-9F63A29AB692}"/>
              </a:ext>
            </a:extLst>
          </p:cNvPr>
          <p:cNvSpPr txBox="1"/>
          <p:nvPr/>
        </p:nvSpPr>
        <p:spPr>
          <a:xfrm>
            <a:off x="1093711" y="5034031"/>
            <a:ext cx="200206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 Lot of Theory</a:t>
            </a:r>
            <a:endParaRPr lang="LID4096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42D853-A868-8BA8-9EB4-244C627EC625}"/>
              </a:ext>
            </a:extLst>
          </p:cNvPr>
          <p:cNvSpPr txBox="1"/>
          <p:nvPr/>
        </p:nvSpPr>
        <p:spPr>
          <a:xfrm>
            <a:off x="1093711" y="5463961"/>
            <a:ext cx="2002067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Almost No Practice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82162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2376</TotalTime>
  <Words>169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Competitive Programming</vt:lpstr>
      <vt:lpstr>Revise Previous Session by Practice</vt:lpstr>
      <vt:lpstr>Kattis - Bungee Builder - Approach</vt:lpstr>
      <vt:lpstr>Divide and Conquer</vt:lpstr>
      <vt:lpstr>Practice - Careful Ascent</vt:lpstr>
      <vt:lpstr>Practice - Careful Ascent - Approach</vt:lpstr>
      <vt:lpstr>Homework</vt:lpstr>
      <vt:lpstr>How to Learn and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Programming</dc:title>
  <dc:creator>Novikov, Andrei</dc:creator>
  <cp:lastModifiedBy>Novikov, Andrei</cp:lastModifiedBy>
  <cp:revision>59</cp:revision>
  <dcterms:created xsi:type="dcterms:W3CDTF">2023-04-21T08:47:38Z</dcterms:created>
  <dcterms:modified xsi:type="dcterms:W3CDTF">2024-10-23T13:56:26Z</dcterms:modified>
</cp:coreProperties>
</file>