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D6B8-299A-87FF-F31E-EF87F5C1C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411B3-90D8-557F-B91C-43B1F236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8E1B-1C57-F9E3-6816-74617B07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594F-1A8C-AC7D-C9A2-439C9034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3C98-8F36-2D2D-A577-368CC70C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427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A545-B0F9-5476-523E-15EA7689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9B24B-B1A8-B179-8C05-6AE6D620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BBB6-E562-10CF-581B-74FD0CC1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D3B3-720B-2CC1-1255-32E85965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09CF-5229-3FB7-6693-32549610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56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3E9A4-E0DE-1711-D141-4C0424FDF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2CC62-2C4E-00E4-5526-B0DD76F4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1B61-08DC-BB18-562F-14B162AC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A6A9-D6F3-16A7-C534-7AC0AD7E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248E-8D1C-95B3-36A0-5B1F75E5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06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BCCC-0F53-582C-F24F-6E320AB1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7F4D-BFEF-C79C-1613-F840E092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E838C-7133-07AC-B8B9-EFC22234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AE45-2732-F87F-4741-2B8BE4AA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D9BC-8F5A-4AEA-FE96-E08F4C01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618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DDB0-0AD6-7D8D-7FB5-47A33B1C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B2F6-89AB-F72A-8890-22B5528C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EBC5-51DD-2116-FA7A-3893F72F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0152-8BB2-26B4-E1A4-7AA4AB60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72ED-B9FC-5F74-0724-CDA35128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47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928A-DAB9-6643-1564-CF85C61F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286-7E5F-8494-6CFF-07960524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3548F-8C74-FAD7-70E7-68BA9D98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49E8-4E49-91BC-B7D5-F7511F55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C272-06A4-8B64-450B-07CAFB8A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EB65-1F74-E4BD-6F13-05C70E89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1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C3D1-60BB-CBC3-F999-E10A0847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8A21-640C-A3F2-6B23-05C5D2CB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45602-BD1B-BC46-B65B-703C805E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DC428-CC30-6972-F755-C3FFDA382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7EF43-4F2B-AC16-F081-E9F182C29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00760-55AB-4C05-432C-D1B49071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7658F-39F5-5555-D1F8-98BF2852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36FD5-024F-899F-50A5-44F7AD96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540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D196-C4F5-70C4-C721-31A67D90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2903A-DF5C-DEEF-445A-5472FA42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2681B-35E1-672F-47C1-4E4E91AA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95B3-DC75-B571-916A-168FC6D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98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A5A4-4C64-20A9-BD63-5D6AA68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9916-33F8-E89D-4325-2F952C0F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7AF0-512E-6C0D-3363-D26958FB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80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3DC4-7948-9C16-64A8-09DB7D63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9FCA-114E-4921-D8C4-74D222A4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53137-DDE2-7E9B-DAD1-34A26F9B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9DD0-5600-B164-9CF3-E7097895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A18A-5341-CD76-A748-6F02EE5C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FBFC4-24CB-E6E0-C748-3EF8BBE4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27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CEF3-3F66-1BD8-70EB-2B80C822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D1E5B-64F5-7DF5-7802-B996F885C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FA6E0-5898-395A-0759-97EDC457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1C6C-2632-896B-678D-001E155E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5AAE-4561-701C-CA37-547DF0FF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A248-33D5-57DE-0440-40AFFED9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0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9B6D2-7D17-32C7-C2FA-3F14B32C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7261-4A7B-7AFC-679B-4C5577E9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88735-170B-4BD5-1412-FFED8CA3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D3D5-4544-43F7-8B76-83285D72D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E2A5-5A62-DC6E-08D5-09A2637A1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2DA56-8887-0CEF-12DF-EEAF60918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190D-6400-4959-A2D8-5DFB2D3F4C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183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ncreasingsubseque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pen.kattis.com/problems/terra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terrac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ncreasingsubsequen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B457-BA87-5FAD-E3EB-A6364A147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60D00-C3BE-A21C-A3DA-4DBFDCC9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Andrei Novikov</a:t>
            </a:r>
          </a:p>
          <a:p>
            <a:r>
              <a:rPr lang="en-US" dirty="0"/>
              <a:t>15 March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887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Restore the Sequence?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Use an array where we point to the previous element.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2DF0D21-4856-F1E3-6994-AC59C21C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377281"/>
            <a:ext cx="65817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Restore the Sequence?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878BD9F-29DD-B6D8-686B-B7BAB067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1429544"/>
            <a:ext cx="65817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43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1,600+ Child Math Class Stock Illustrations, Royalty-Free Vector Graphics  &amp; Clip Art - iStock">
            <a:extLst>
              <a:ext uri="{FF2B5EF4-FFF2-40B4-BE49-F238E27FC236}">
                <a16:creationId xmlns:a16="http://schemas.microsoft.com/office/drawing/2014/main" id="{C1E7C43A-6A77-ABFE-7608-6115ECD5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44" y="2619777"/>
            <a:ext cx="4015396" cy="40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lexicographically minimum?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time no schemes, just update previous point when </a:t>
            </a:r>
          </a:p>
          <a:p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dp</a:t>
            </a:r>
            <a:r>
              <a:rPr lang="en-US" dirty="0"/>
              <a:t>[j] + 1    </a:t>
            </a:r>
            <a:r>
              <a:rPr lang="en-US" dirty="0">
                <a:sym typeface="Wingdings" panose="05000000000000000000" pitchFamily="2" charset="2"/>
              </a:rPr>
              <a:t> Current length is equal to previous + 1;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Implement the solution and submit:</a:t>
            </a:r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b="1" dirty="0"/>
              <a:t>Kattis</a:t>
            </a:r>
          </a:p>
          <a:p>
            <a:r>
              <a:rPr lang="en-US" dirty="0"/>
              <a:t>Task: </a:t>
            </a:r>
            <a:r>
              <a:rPr lang="en-US" dirty="0">
                <a:hlinkClick r:id="rId3"/>
              </a:rPr>
              <a:t>Increasing Subsequence</a:t>
            </a:r>
            <a:r>
              <a:rPr lang="en-US" dirty="0"/>
              <a:t> </a:t>
            </a:r>
          </a:p>
          <a:p>
            <a:r>
              <a:rPr lang="en-US" dirty="0"/>
              <a:t>Task ID: </a:t>
            </a:r>
            <a:r>
              <a:rPr lang="en-US" b="1" dirty="0" err="1"/>
              <a:t>increasingsubsequence</a:t>
            </a:r>
            <a:endParaRPr lang="LID4096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50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D96-D10D-145D-B780-7DD0756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A848-0023-B5C3-2F6C-3DCE8B4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GRAPHS</a:t>
            </a:r>
            <a:endParaRPr lang="LID4096" sz="9600" dirty="0"/>
          </a:p>
        </p:txBody>
      </p:sp>
    </p:spTree>
    <p:extLst>
      <p:ext uri="{BB962C8B-B14F-4D97-AF65-F5344CB8AC3E}">
        <p14:creationId xmlns:p14="http://schemas.microsoft.com/office/powerpoint/2010/main" val="293472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DD3F-D47D-D2EC-7122-857F389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Find Connected Component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F474-D32F-D452-B5D3-3D1C84F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b="1" dirty="0"/>
              <a:t>Kattis</a:t>
            </a:r>
          </a:p>
          <a:p>
            <a:r>
              <a:rPr lang="en-US" dirty="0"/>
              <a:t>Task: </a:t>
            </a:r>
            <a:r>
              <a:rPr lang="en-US" dirty="0">
                <a:hlinkClick r:id="rId2"/>
              </a:rPr>
              <a:t>Terraces</a:t>
            </a:r>
            <a:endParaRPr lang="en-US" dirty="0"/>
          </a:p>
          <a:p>
            <a:r>
              <a:rPr lang="en-US" dirty="0"/>
              <a:t>Task ID: </a:t>
            </a:r>
            <a:r>
              <a:rPr lang="en-US" b="1" dirty="0"/>
              <a:t>terraces</a:t>
            </a:r>
            <a:endParaRPr lang="LID4096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AF98E-526E-42D1-5BD1-49910E1F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66" y="1690688"/>
            <a:ext cx="5316331" cy="2129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695D3-28CD-6201-5A75-87E6CBE7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865" y="3989572"/>
            <a:ext cx="3050131" cy="23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DD3F-D47D-D2EC-7122-857F3899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Terraces – BFS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F474-D32F-D452-B5D3-3D1C84F6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827FDC-D991-8761-A978-37B783D3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28" y="2070969"/>
            <a:ext cx="9344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4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1,600+ Child Math Class Stock Illustrations, Royalty-Free Vector Graphics  &amp; Clip Art - iStock">
            <a:extLst>
              <a:ext uri="{FF2B5EF4-FFF2-40B4-BE49-F238E27FC236}">
                <a16:creationId xmlns:a16="http://schemas.microsoft.com/office/drawing/2014/main" id="{C1E7C43A-6A77-ABFE-7608-6115ECD5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10" y="1993596"/>
            <a:ext cx="4015396" cy="40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b="1" dirty="0"/>
              <a:t>Kattis</a:t>
            </a:r>
          </a:p>
          <a:p>
            <a:r>
              <a:rPr lang="en-US" dirty="0"/>
              <a:t>Task: </a:t>
            </a:r>
            <a:r>
              <a:rPr lang="en-US" dirty="0">
                <a:hlinkClick r:id="rId3"/>
              </a:rPr>
              <a:t>Terraces</a:t>
            </a:r>
            <a:endParaRPr lang="en-US" dirty="0"/>
          </a:p>
          <a:p>
            <a:r>
              <a:rPr lang="en-US" dirty="0"/>
              <a:t>Task ID: </a:t>
            </a:r>
            <a:r>
              <a:rPr lang="en-US" b="1" dirty="0"/>
              <a:t>terraces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386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DD96-D10D-145D-B780-7DD07568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A848-0023-B5C3-2F6C-3DCE8B4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DYNAMIC PROGRAMMING</a:t>
            </a:r>
            <a:endParaRPr lang="LID4096" sz="9600" dirty="0"/>
          </a:p>
        </p:txBody>
      </p:sp>
    </p:spTree>
    <p:extLst>
      <p:ext uri="{BB962C8B-B14F-4D97-AF65-F5344CB8AC3E}">
        <p14:creationId xmlns:p14="http://schemas.microsoft.com/office/powerpoint/2010/main" val="144540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,600+ Child Math Class Stock Illustrations, Royalty-Free Vector Graphics  &amp; Clip Art - iStock">
            <a:extLst>
              <a:ext uri="{FF2B5EF4-FFF2-40B4-BE49-F238E27FC236}">
                <a16:creationId xmlns:a16="http://schemas.microsoft.com/office/drawing/2014/main" id="{7224A13D-142D-B512-9647-0252736D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77" y="2161567"/>
            <a:ext cx="4015396" cy="40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78310-F408-F5C3-D820-ABE76971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– Longest Increasing Sequence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0D71-4BA5-1EF7-E87B-5877E7C6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Refresh O(N</a:t>
            </a:r>
            <a:r>
              <a:rPr lang="en-US" baseline="30000" dirty="0"/>
              <a:t>2</a:t>
            </a:r>
            <a:r>
              <a:rPr lang="en-US" dirty="0"/>
              <a:t>) approach, but with extension to restore the sequence.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b="1" dirty="0"/>
              <a:t>Kattis</a:t>
            </a:r>
          </a:p>
          <a:p>
            <a:r>
              <a:rPr lang="en-US" dirty="0"/>
              <a:t>Task: </a:t>
            </a:r>
            <a:r>
              <a:rPr lang="en-US" dirty="0">
                <a:hlinkClick r:id="rId3"/>
              </a:rPr>
              <a:t>Increasing Subsequence</a:t>
            </a:r>
            <a:r>
              <a:rPr lang="en-US" dirty="0"/>
              <a:t> </a:t>
            </a:r>
          </a:p>
          <a:p>
            <a:r>
              <a:rPr lang="en-US" dirty="0"/>
              <a:t>Task ID: </a:t>
            </a:r>
            <a:r>
              <a:rPr lang="en-US" b="1" dirty="0" err="1"/>
              <a:t>increasingsubsequence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761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Subsequence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0C119-F82F-9413-9F2E-2B4B7E82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757488"/>
            <a:ext cx="27717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10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Subsequence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955EEB-06E3-6548-1964-0937724F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047875"/>
            <a:ext cx="46767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Subsequence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F4059D-6BAF-EF35-72CB-9A67B5A1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1804988"/>
            <a:ext cx="46767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06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Subsequence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689872-99B1-B91F-8FDF-DD5C8B40C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82123"/>
            <a:ext cx="4762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7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Restore the Sequence?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Use an array where we point to the previous element.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1CCD7B-1DD8-CA31-9C84-8E437C4C5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2" y="2948781"/>
            <a:ext cx="27717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0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956-4201-AC42-A6CA-5233715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Restore the Sequence?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C75-4494-498F-F761-CF4607D0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Use an array where we point to the previous element.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5D32D62-CECB-0E73-EDD3-3E32F1A5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2620169"/>
            <a:ext cx="65817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7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205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Competitive Programming</vt:lpstr>
      <vt:lpstr> </vt:lpstr>
      <vt:lpstr>DP – Longest Increasing Sequence</vt:lpstr>
      <vt:lpstr>Longest Subsequence Approach</vt:lpstr>
      <vt:lpstr>Longest Subsequence Approach</vt:lpstr>
      <vt:lpstr>Longest Subsequence Approach</vt:lpstr>
      <vt:lpstr>Longest Subsequence Approach</vt:lpstr>
      <vt:lpstr>How to Restore the Sequence?</vt:lpstr>
      <vt:lpstr>How to Restore the Sequence?</vt:lpstr>
      <vt:lpstr>How to Restore the Sequence?</vt:lpstr>
      <vt:lpstr>How to Restore the Sequence?</vt:lpstr>
      <vt:lpstr>What about lexicographically minimum?</vt:lpstr>
      <vt:lpstr> </vt:lpstr>
      <vt:lpstr>Graphs – Find Connected Component</vt:lpstr>
      <vt:lpstr>Terraces – BFS Approach</vt:lpstr>
      <vt:lpstr>Implement Solution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8</cp:revision>
  <dcterms:created xsi:type="dcterms:W3CDTF">2024-03-01T10:17:29Z</dcterms:created>
  <dcterms:modified xsi:type="dcterms:W3CDTF">2024-10-23T13:57:33Z</dcterms:modified>
</cp:coreProperties>
</file>