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69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7226C-0BEE-7539-4F18-E883EB32B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C2035F-9365-43D7-0AA1-325BAD0834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A59581-EC1A-76F8-CA86-BC85436E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B98C4-5633-6E85-3570-B771C3D46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89380-1E2E-5253-659D-E584E9BC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82281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0E4B2-2D10-9FBE-9EE1-5A8E5208E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5187E2-0B2A-040E-8437-3BB3485F2D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B7AAC-6C97-1F4B-351F-D4B980FDE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EA8FFC-8E19-017B-63D2-F0B3FB370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C043-93D2-DAFC-B3BD-AD44B90ED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3329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11BBC3-83B0-8329-AA95-2164CF0DD8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EF6ED-1CAB-1437-FB30-2283D0FF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0B650-9338-9655-382C-F04CD1FC9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1A878-7792-4FE0-03B8-CD5B8AF3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A46-4207-D6E3-98E4-8BBDFB7FB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16790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8FC-8B6F-A4EC-718E-AFA0B0676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CB9D9-9C28-2FBE-115E-5081D2838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0384E-890A-B1E5-62B9-6B59F7EF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78F23-9F20-1B76-4A75-8D1C67468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183C4-2C27-274F-40C9-B531936F9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0956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0CD91-604A-5514-6AA6-BF4CC5194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F3B39B-21CE-D674-4483-29B46545B9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31211-2742-8C20-7BD8-374D96C26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4836-5E9D-BE4A-B345-E36ADEF29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3A75E-3775-5EF0-E795-CBF27FACD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8712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233F-C516-4C36-0005-8E99298D2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40B70-9350-796D-94F3-0A7D7C379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828CA2-B257-50BE-DA95-31C7489EB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1C27-0657-0C4C-71E9-1BFD2631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10326-ED1D-B7E5-CA36-39E3E3A40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A25DF9-837E-9D46-EA12-2CD693FE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317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38217-FA20-94C8-C7C6-AB293D63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A88AD-65C2-FE21-8C9B-46154DBB7F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5B9E9-8B5D-775B-A077-0AF8352136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84BB95-980C-8513-5547-6BDA6C510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4D292F-1DD9-D6B9-748A-6AF5D4B876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46041-EF97-59B0-45FA-7D84AA9B6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0901FD-03F7-BF03-0270-9D140F81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3C4937-3E10-2AC3-CF5C-3E9714088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9175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64325-D247-D832-61E2-2E2CAEA42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8EE3C3-C241-B443-C114-422C0C789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D9BB5-9234-D4C3-D92C-42EF01768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ECD51-25BC-810E-10A6-E16A78F2C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5674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CDA05C-8C8B-7815-29EF-60AF335A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9541AA-73AA-7F9B-207F-A7D7FEA0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15956-4C98-3F64-3BA0-CDF54C521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93679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A4E06-FC84-014B-A9BC-317006D59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7D7B9-F4DF-CC28-5225-230D93FF7D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CA4CD-4C77-44F5-5674-D8EF64EE8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D5633-B148-D121-C8F7-161C69FE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897F-85C2-7996-2A1F-00DC530C3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971CC-AB2A-2E5F-7645-87F13DF58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994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32E41-CD86-2658-6DAD-3E7317C61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58AE51-5414-7FD1-9512-B6DA8BFDAD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21A06-4B83-645E-DB7B-9A47F34030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9D2F4-483E-2EFD-1E64-E6D213D6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FD0D96-B7C0-8DF5-2FBC-A03C0BCD5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F39D8-A105-4DEA-D379-E90964B15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013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5815FD-8147-51A4-54D7-E24E45CEB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0C6AC5-2BDA-3E51-AF0C-A60D20EEFC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44B52-BA19-4E32-83E3-A5EB62CE0E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F6A64-181B-4A8B-AB30-09252855C043}" type="datetimeFigureOut">
              <a:rPr lang="LID4096" smtClean="0"/>
              <a:t>05/03/2024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29459E-E615-854D-E9B1-21A9450B23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B18EF-4C01-57F4-CABC-BA4F3F81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BB832-0B30-40A9-B5C4-5D19412A8C5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759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en.kattis.com/problems/conserv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open.kattis.com/problems/crn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pen.kattis.com/problems/conservatio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open.kattis.com/problems/crn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18AC-AB30-4E2B-3004-9D2E94F6C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2095F9-CA58-6C27-0C83-8A6B811C59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03 May 2024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587306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84EE5796-6FA8-1B37-8D57-67D62133C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487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F979E7-EB72-89FB-9524-E9B4C7B2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512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F979E7-EB72-89FB-9524-E9B4C7B26E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1371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F02C2CCF-97C8-4B07-434F-64A6841CED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08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https://open.kattis.com/problems/conservation</a:t>
            </a:r>
            <a:endParaRPr lang="en-US" dirty="0"/>
          </a:p>
          <a:p>
            <a:pPr lvl="1"/>
            <a:r>
              <a:rPr lang="en-US" dirty="0"/>
              <a:t>Task ID: conservation</a:t>
            </a:r>
          </a:p>
          <a:p>
            <a:pPr lvl="1"/>
            <a:r>
              <a:rPr lang="en-US" dirty="0"/>
              <a:t>Topic: topological sort 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8BBBCA-2398-BD1C-2172-368978D4E4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3" y="2472764"/>
            <a:ext cx="4124901" cy="40201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6CE6C0-A27E-81E1-87AD-0B4696D225AA}"/>
              </a:ext>
            </a:extLst>
          </p:cNvPr>
          <p:cNvSpPr txBox="1"/>
          <p:nvPr/>
        </p:nvSpPr>
        <p:spPr>
          <a:xfrm>
            <a:off x="838200" y="4151376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 the solution.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874766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https://open.kattis.com/problems/crne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 ID: </a:t>
            </a:r>
            <a:r>
              <a:rPr lang="en-US" dirty="0" err="1"/>
              <a:t>crne</a:t>
            </a:r>
            <a:endParaRPr lang="en-US" dirty="0"/>
          </a:p>
          <a:p>
            <a:pPr lvl="1"/>
            <a:r>
              <a:rPr lang="en-US" dirty="0"/>
              <a:t>Topic: math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7C250A-4741-8144-31FA-F8430C7BA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230" y="2825655"/>
            <a:ext cx="6315956" cy="3181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3033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AF68-F0DC-4043-B489-27B22E4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r>
              <a:rPr lang="en-US" dirty="0"/>
              <a:t>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3492-5688-E252-BD04-7971D714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– it helps to understand the task;</a:t>
            </a:r>
          </a:p>
          <a:p>
            <a:r>
              <a:rPr lang="en-US" dirty="0"/>
              <a:t>Apply math induction;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3891567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AF68-F0DC-4043-B489-27B22E4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r>
              <a:rPr lang="en-US" dirty="0"/>
              <a:t>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3492-5688-E252-BD04-7971D714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D28536-F283-8262-F349-42E801B1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292350"/>
            <a:ext cx="106965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1201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AF68-F0DC-4043-B489-27B22E4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r>
              <a:rPr lang="en-US" dirty="0"/>
              <a:t>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3492-5688-E252-BD04-7971D714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D28536-F283-8262-F349-42E801B1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292350"/>
            <a:ext cx="106965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4E4C6-55AA-59C9-FA83-442433F485D9}"/>
              </a:ext>
            </a:extLst>
          </p:cNvPr>
          <p:cNvSpPr txBox="1"/>
          <p:nvPr/>
        </p:nvSpPr>
        <p:spPr>
          <a:xfrm>
            <a:off x="6455664" y="1015294"/>
            <a:ext cx="17830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ceil(k / 2)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198-0282-9FD4-E192-AF09783EACF5}"/>
              </a:ext>
            </a:extLst>
          </p:cNvPr>
          <p:cNvSpPr txBox="1"/>
          <p:nvPr/>
        </p:nvSpPr>
        <p:spPr>
          <a:xfrm>
            <a:off x="6455664" y="1519563"/>
            <a:ext cx="17830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 = floor(k / 2)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C7AD-00EF-9219-3C1E-E185F6405E05}"/>
              </a:ext>
            </a:extLst>
          </p:cNvPr>
          <p:cNvSpPr txBox="1"/>
          <p:nvPr/>
        </p:nvSpPr>
        <p:spPr>
          <a:xfrm>
            <a:off x="9025128" y="1293924"/>
            <a:ext cx="23286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 = (V + 1) * (H + 1)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96479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DAF68-F0DC-4043-B489-27B22E49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r>
              <a:rPr lang="en-US" dirty="0"/>
              <a:t>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23492-5688-E252-BD04-7971D7141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9D28536-F283-8262-F349-42E801B15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2" y="2292350"/>
            <a:ext cx="10696575" cy="4019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34E4C6-55AA-59C9-FA83-442433F485D9}"/>
              </a:ext>
            </a:extLst>
          </p:cNvPr>
          <p:cNvSpPr txBox="1"/>
          <p:nvPr/>
        </p:nvSpPr>
        <p:spPr>
          <a:xfrm>
            <a:off x="6455664" y="1015294"/>
            <a:ext cx="17830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ceil(k / 2)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6B198-0282-9FD4-E192-AF09783EACF5}"/>
              </a:ext>
            </a:extLst>
          </p:cNvPr>
          <p:cNvSpPr txBox="1"/>
          <p:nvPr/>
        </p:nvSpPr>
        <p:spPr>
          <a:xfrm>
            <a:off x="6455664" y="1519563"/>
            <a:ext cx="1783080" cy="369332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H = floor(k / 2)</a:t>
            </a:r>
            <a:endParaRPr lang="LID4096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A8C7AD-00EF-9219-3C1E-E185F6405E05}"/>
              </a:ext>
            </a:extLst>
          </p:cNvPr>
          <p:cNvSpPr txBox="1"/>
          <p:nvPr/>
        </p:nvSpPr>
        <p:spPr>
          <a:xfrm>
            <a:off x="9025128" y="1293924"/>
            <a:ext cx="2328672" cy="36933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N = (V + 1) * (H + 1)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59C059-05FE-1B81-7297-15962635957F}"/>
              </a:ext>
            </a:extLst>
          </p:cNvPr>
          <p:cNvSpPr txBox="1"/>
          <p:nvPr/>
        </p:nvSpPr>
        <p:spPr>
          <a:xfrm>
            <a:off x="536448" y="4477766"/>
            <a:ext cx="13380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1; H = 0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667266-E492-0FD8-0CAE-100D6AAAF42B}"/>
              </a:ext>
            </a:extLst>
          </p:cNvPr>
          <p:cNvSpPr txBox="1"/>
          <p:nvPr/>
        </p:nvSpPr>
        <p:spPr>
          <a:xfrm>
            <a:off x="3285744" y="4477766"/>
            <a:ext cx="13380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1; H = 1</a:t>
            </a:r>
            <a:endParaRPr lang="LID4096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DE83B-13C0-30DE-4F72-7D6CE8BC8F7D}"/>
              </a:ext>
            </a:extLst>
          </p:cNvPr>
          <p:cNvSpPr txBox="1"/>
          <p:nvPr/>
        </p:nvSpPr>
        <p:spPr>
          <a:xfrm>
            <a:off x="5786628" y="4477766"/>
            <a:ext cx="13380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2; H = 1</a:t>
            </a:r>
            <a:endParaRPr lang="LID4096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D26D4A-4BC6-8BD1-244D-D8A936D7DE42}"/>
              </a:ext>
            </a:extLst>
          </p:cNvPr>
          <p:cNvSpPr txBox="1"/>
          <p:nvPr/>
        </p:nvSpPr>
        <p:spPr>
          <a:xfrm>
            <a:off x="8356092" y="4477766"/>
            <a:ext cx="1338072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V = 2; H = 2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7ABC27-3708-4DF2-68A5-5A51E21B7CB2}"/>
              </a:ext>
            </a:extLst>
          </p:cNvPr>
          <p:cNvSpPr txBox="1"/>
          <p:nvPr/>
        </p:nvSpPr>
        <p:spPr>
          <a:xfrm>
            <a:off x="536448" y="4899366"/>
            <a:ext cx="2910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84DC43-AEE7-8806-6EB1-B25DC7BA8244}"/>
              </a:ext>
            </a:extLst>
          </p:cNvPr>
          <p:cNvSpPr txBox="1"/>
          <p:nvPr/>
        </p:nvSpPr>
        <p:spPr>
          <a:xfrm>
            <a:off x="3285744" y="4899366"/>
            <a:ext cx="2910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LID4096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DA45A9-0F80-76A3-9AF4-619AD8B39E8A}"/>
              </a:ext>
            </a:extLst>
          </p:cNvPr>
          <p:cNvSpPr txBox="1"/>
          <p:nvPr/>
        </p:nvSpPr>
        <p:spPr>
          <a:xfrm>
            <a:off x="5786628" y="4899366"/>
            <a:ext cx="2910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E1C869-DCD0-E605-8109-7C62AA21DE8F}"/>
              </a:ext>
            </a:extLst>
          </p:cNvPr>
          <p:cNvSpPr txBox="1"/>
          <p:nvPr/>
        </p:nvSpPr>
        <p:spPr>
          <a:xfrm>
            <a:off x="8379714" y="4899366"/>
            <a:ext cx="291084" cy="36933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9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150521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https://open.kattis.com/problems/conservation</a:t>
            </a:r>
            <a:endParaRPr lang="en-US" dirty="0"/>
          </a:p>
          <a:p>
            <a:pPr lvl="1"/>
            <a:r>
              <a:rPr lang="en-US" dirty="0"/>
              <a:t>Task ID: conservation</a:t>
            </a:r>
          </a:p>
          <a:p>
            <a:pPr lvl="1"/>
            <a:r>
              <a:rPr lang="en-US" dirty="0"/>
              <a:t>Topic: topological sort 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C03AAE-9F21-B816-3C77-A83DAB526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4446" y="3300012"/>
            <a:ext cx="6363588" cy="28769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58015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99386-7A05-E17C-4D52-9CB724611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Crne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ABCAB9-CCC9-34EF-EC2C-FBE17D0E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Kattis: </a:t>
            </a:r>
            <a:r>
              <a:rPr lang="en-US" dirty="0">
                <a:hlinkClick r:id="rId2"/>
              </a:rPr>
              <a:t>https://open.kattis.com/problems/crne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Task ID: </a:t>
            </a:r>
            <a:r>
              <a:rPr lang="en-US" dirty="0" err="1"/>
              <a:t>crne</a:t>
            </a:r>
            <a:endParaRPr lang="en-US" dirty="0"/>
          </a:p>
          <a:p>
            <a:pPr lvl="1"/>
            <a:r>
              <a:rPr lang="en-US" dirty="0"/>
              <a:t>Topic: math</a:t>
            </a:r>
            <a:endParaRPr lang="LID4096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26833A-0A36-5FFA-7353-0248A9F53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0173" y="2472764"/>
            <a:ext cx="4124901" cy="40201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2DFD8-03CB-F950-455A-55D643DD6D93}"/>
              </a:ext>
            </a:extLst>
          </p:cNvPr>
          <p:cNvSpPr txBox="1"/>
          <p:nvPr/>
        </p:nvSpPr>
        <p:spPr>
          <a:xfrm>
            <a:off x="838200" y="4151376"/>
            <a:ext cx="3916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Implement the solution.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13829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5C2AA-4549-FDF5-C1F8-ECC46C912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9F65D-A968-5B64-3817-E6D5FF1D2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the task a graph that needs to be “topologically sorted”.</a:t>
            </a:r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D73C2B-7D06-7ED4-E2EA-DBF13CA69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805906"/>
            <a:ext cx="4572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9FEEA09-8452-3928-A7C3-B6F30AEDA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132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0807CAC-63A7-4C50-B193-39E6A3E1E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8535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90F416F-6937-735D-337F-A8F2B4987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1968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888DEA0-1F30-B8CA-854F-3E6394BB4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5742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8D48775-7EEA-1D8E-F3AD-CB2EEF0FD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915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FCF9-D754-BA11-AD69-86AEBBD4D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Conservation –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F0E7A-DBE4-3CBB-BA4E-6EA4FB50CA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0ACE00AE-BE9B-6C9B-BAF5-20BF6C176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87" y="2377281"/>
            <a:ext cx="7058025" cy="324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6778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273</Words>
  <Application>Microsoft Office PowerPoint</Application>
  <PresentationFormat>Widescreen</PresentationFormat>
  <Paragraphs>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Competitive Programming</vt:lpstr>
      <vt:lpstr>Conservation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 – Approach</vt:lpstr>
      <vt:lpstr>Conservation</vt:lpstr>
      <vt:lpstr>Crne</vt:lpstr>
      <vt:lpstr>Crne – Approach</vt:lpstr>
      <vt:lpstr>Crne – Approach</vt:lpstr>
      <vt:lpstr>Crne – Approach</vt:lpstr>
      <vt:lpstr>Crne – Approach</vt:lpstr>
      <vt:lpstr>Crne</vt:lpstr>
    </vt:vector>
  </TitlesOfParts>
  <Company>Thermo Fisher Scientific,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2</cp:revision>
  <dcterms:created xsi:type="dcterms:W3CDTF">2024-05-03T08:56:37Z</dcterms:created>
  <dcterms:modified xsi:type="dcterms:W3CDTF">2024-05-03T09:51:30Z</dcterms:modified>
</cp:coreProperties>
</file>