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0A910-0DE7-47C7-8A34-5D6A7CF06E47}" type="datetimeFigureOut">
              <a:rPr lang="LID4096" smtClean="0"/>
              <a:t>05/07/2024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3A2BB-98BC-43AC-8285-8DA4ABFE1C8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731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3A2BB-98BC-43AC-8285-8DA4ABFE1C8A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985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226C-0BEE-7539-4F18-E883EB32B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2035F-9365-43D7-0AA1-325BAD083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9581-EC1A-76F8-CA86-BC85436E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05/07/2024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B98C4-5633-6E85-3570-B771C3D4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89380-1E2E-5253-659D-E584E9BC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22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E4B2-2D10-9FBE-9EE1-5A8E5208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187E2-0B2A-040E-8437-3BB3485F2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B7AAC-6C97-1F4B-351F-D4B980FD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05/07/2024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A8FFC-8E19-017B-63D2-F0B3FB37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C043-93D2-DAFC-B3BD-AD44B90E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329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1BBC3-83B0-8329-AA95-2164CF0DD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EF6ED-1CAB-1437-FB30-2283D0FF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B650-9338-9655-382C-F04CD1FC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05/07/2024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1A878-7792-4FE0-03B8-CD5B8AF3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3A46-4207-D6E3-98E4-8BBDFB7F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67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18FC-8B6F-A4EC-718E-AFA0B067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B9D9-9C28-2FBE-115E-5081D283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0384E-890A-B1E5-62B9-6B59F7EF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05/07/2024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8F23-9F20-1B76-4A75-8D1C6746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183C4-2C27-274F-40C9-B531936F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095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CD91-604A-5514-6AA6-BF4CC519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3B39B-21CE-D674-4483-29B46545B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31211-2742-8C20-7BD8-374D96C2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05/07/2024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54836-5E9D-BE4A-B345-E36ADEF2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3A75E-3775-5EF0-E795-CBF27FAC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871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233F-C516-4C36-0005-8E99298D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0B70-9350-796D-94F3-0A7D7C379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28CA2-B257-50BE-DA95-31C7489EB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1C27-0657-0C4C-71E9-1BFD2631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05/07/2024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10326-ED1D-B7E5-CA36-39E3E3A4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25DF9-837E-9D46-EA12-2CD693FE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317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8217-FA20-94C8-C7C6-AB293D63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A88AD-65C2-FE21-8C9B-46154DBB7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5B9E9-8B5D-775B-A077-0AF835213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4BB95-980C-8513-5547-6BDA6C510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D292F-1DD9-D6B9-748A-6AF5D4B87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46041-EF97-59B0-45FA-7D84AA9B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05/07/2024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901FD-03F7-BF03-0270-9D140F81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C4937-3E10-2AC3-CF5C-3E971408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917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4325-D247-D832-61E2-2E2CAEA4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EE3C3-C241-B443-C114-422C0C78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05/07/2024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9BB5-9234-D4C3-D92C-42EF0176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ECD51-25BC-810E-10A6-E16A78F2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567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DA05C-8C8B-7815-29EF-60AF335A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05/07/2024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541AA-73AA-7F9B-207F-A7D7FEA0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15956-4C98-3F64-3BA0-CDF54C52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367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4E06-FC84-014B-A9BC-317006D5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D7B9-F4DF-CC28-5225-230D93FF7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CA4CD-4C77-44F5-5674-D8EF64EE8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D5633-B148-D121-C8F7-161C69FE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05/07/2024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5897F-85C2-7996-2A1F-00DC530C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971CC-AB2A-2E5F-7645-87F13DF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994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2E41-CD86-2658-6DAD-3E7317C6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8AE51-5414-7FD1-9512-B6DA8BFDA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21A06-4B83-645E-DB7B-9A47F3403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9D2F4-483E-2EFD-1E64-E6D213D6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05/07/2024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D0D96-B7C0-8DF5-2FBC-A03C0BCD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F39D8-A105-4DEA-D379-E90964B1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013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815FD-8147-51A4-54D7-E24E45CE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C6AC5-2BDA-3E51-AF0C-A60D20EEF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44B52-BA19-4E32-83E3-A5EB62CE0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F6A64-181B-4A8B-AB30-09252855C043}" type="datetimeFigureOut">
              <a:rPr lang="LID4096" smtClean="0"/>
              <a:t>05/07/2024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9459E-E615-854D-E9B1-21A9450B2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18EF-4C01-57F4-CABC-BA4F3F811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75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pickupstick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pen.kattis.com/problems/pickupstick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pen.kattis.com/problems/collap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18AC-AB30-4E2B-3004-9D2E94F6C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Competitive Programming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095F9-CA58-6C27-0C83-8A6B811C5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24 May 2024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8730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- Pick Up Sticks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Kattis: </a:t>
            </a:r>
            <a:r>
              <a:rPr lang="en-US" dirty="0">
                <a:hlinkClick r:id="rId2"/>
              </a:rPr>
              <a:t>https://open.kattis.com/problems/pickupsticks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Task ID: </a:t>
            </a:r>
            <a:r>
              <a:rPr lang="en-US" dirty="0" err="1"/>
              <a:t>pickupsticks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8F755B-7343-1E17-52DD-0C5DF4A27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09" y="3650672"/>
            <a:ext cx="5664219" cy="1922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31F369-876A-B61F-C0D4-4ECA581E0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787" y="2607701"/>
            <a:ext cx="3579226" cy="34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1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8950-64D8-F46E-C980-3F9C4F90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- Pick Up Sticks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873D-6BD4-6938-7E4C-0DB563CB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the input and identify what kind task it is.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3FDF9-5647-90BD-1F21-05AB79BE3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44" y="2695472"/>
            <a:ext cx="3010320" cy="146705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776A53E-F360-4E87-452C-A73D51D4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91" y="5015366"/>
            <a:ext cx="2867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FF6A38-31F0-6D0E-3F97-0AC8E4CDFC86}"/>
              </a:ext>
            </a:extLst>
          </p:cNvPr>
          <p:cNvSpPr txBox="1"/>
          <p:nvPr/>
        </p:nvSpPr>
        <p:spPr>
          <a:xfrm>
            <a:off x="6348736" y="2746086"/>
            <a:ext cx="469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take stick which are on the top only!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44BD0-6F3F-F30E-DA4F-041213BA5385}"/>
              </a:ext>
            </a:extLst>
          </p:cNvPr>
          <p:cNvSpPr txBox="1"/>
          <p:nvPr/>
        </p:nvSpPr>
        <p:spPr>
          <a:xfrm>
            <a:off x="6157314" y="337855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take nodes without incoming connections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8C26B5-8965-1E52-7100-732C391C6A94}"/>
              </a:ext>
            </a:extLst>
          </p:cNvPr>
          <p:cNvSpPr txBox="1"/>
          <p:nvPr/>
        </p:nvSpPr>
        <p:spPr>
          <a:xfrm>
            <a:off x="6065872" y="4012292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need to apply topological sort algorithm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9CD916-6165-2119-144C-89B4D7991672}"/>
              </a:ext>
            </a:extLst>
          </p:cNvPr>
          <p:cNvCxnSpPr>
            <a:cxnSpLocks/>
          </p:cNvCxnSpPr>
          <p:nvPr/>
        </p:nvCxnSpPr>
        <p:spPr>
          <a:xfrm flipH="1">
            <a:off x="8694772" y="3124562"/>
            <a:ext cx="1" cy="26313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676F69-C865-02D1-D051-8BF3D9E445DD}"/>
              </a:ext>
            </a:extLst>
          </p:cNvPr>
          <p:cNvCxnSpPr/>
          <p:nvPr/>
        </p:nvCxnSpPr>
        <p:spPr>
          <a:xfrm flipH="1">
            <a:off x="8694772" y="3776682"/>
            <a:ext cx="1" cy="26313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A9376F-19B4-F12E-7FE6-6BB823B30C3F}"/>
              </a:ext>
            </a:extLst>
          </p:cNvPr>
          <p:cNvSpPr txBox="1"/>
          <p:nvPr/>
        </p:nvSpPr>
        <p:spPr>
          <a:xfrm>
            <a:off x="6079016" y="4646034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 careful, it might impossible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D93B7-F635-DDC6-051B-1408CA121DB0}"/>
              </a:ext>
            </a:extLst>
          </p:cNvPr>
          <p:cNvSpPr txBox="1"/>
          <p:nvPr/>
        </p:nvSpPr>
        <p:spPr>
          <a:xfrm>
            <a:off x="6079016" y="5282456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Loop detection is required here as well</a:t>
            </a:r>
            <a:endParaRPr lang="LID4096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0A24C3-9903-E8A4-28E9-C194E8286EFF}"/>
              </a:ext>
            </a:extLst>
          </p:cNvPr>
          <p:cNvCxnSpPr/>
          <p:nvPr/>
        </p:nvCxnSpPr>
        <p:spPr>
          <a:xfrm flipH="1">
            <a:off x="8694771" y="4378944"/>
            <a:ext cx="1" cy="26313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D91455-86B2-D072-8E88-519ED9001FFD}"/>
              </a:ext>
            </a:extLst>
          </p:cNvPr>
          <p:cNvCxnSpPr/>
          <p:nvPr/>
        </p:nvCxnSpPr>
        <p:spPr>
          <a:xfrm flipH="1">
            <a:off x="8694770" y="5065134"/>
            <a:ext cx="1" cy="26313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4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- Pick Up Sticks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Kattis: </a:t>
            </a:r>
            <a:r>
              <a:rPr lang="en-US" dirty="0">
                <a:hlinkClick r:id="rId2"/>
              </a:rPr>
              <a:t>https://open.kattis.com/problems/pickupsticks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Task ID: </a:t>
            </a:r>
            <a:r>
              <a:rPr lang="en-US" dirty="0" err="1"/>
              <a:t>pickupsticks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1F369-876A-B61F-C0D4-4ECA581E0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787" y="2607701"/>
            <a:ext cx="3579226" cy="3488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CC278D-FE68-C259-8AA8-4FE2F7D20511}"/>
              </a:ext>
            </a:extLst>
          </p:cNvPr>
          <p:cNvSpPr txBox="1"/>
          <p:nvPr/>
        </p:nvSpPr>
        <p:spPr>
          <a:xfrm>
            <a:off x="838200" y="3546764"/>
            <a:ext cx="6366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Solve the problem by applying topological sort and make sure that there is no loop in the graph.</a:t>
            </a:r>
          </a:p>
        </p:txBody>
      </p:sp>
    </p:spTree>
    <p:extLst>
      <p:ext uri="{BB962C8B-B14F-4D97-AF65-F5344CB8AC3E}">
        <p14:creationId xmlns:p14="http://schemas.microsoft.com/office/powerpoint/2010/main" val="99933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A522-5623-1B2D-53E1-FD8C4194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- Collapse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0BAD-3C73-619E-B878-C9BAC3E6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Kattis: </a:t>
            </a:r>
            <a:r>
              <a:rPr lang="en-US" dirty="0">
                <a:hlinkClick r:id="rId2"/>
              </a:rPr>
              <a:t>https://open.kattis.com/problems/collapse</a:t>
            </a:r>
            <a:endParaRPr lang="en-US" dirty="0"/>
          </a:p>
          <a:p>
            <a:pPr lvl="1"/>
            <a:r>
              <a:rPr lang="en-US" dirty="0"/>
              <a:t>Task ID: collapse</a:t>
            </a:r>
          </a:p>
          <a:p>
            <a:pPr lvl="1"/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08C7C-634D-6A59-80A3-592D8056B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475" y="2717284"/>
            <a:ext cx="6268325" cy="369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D70EF-F11B-38DD-180F-F6F88D21FD1D}"/>
              </a:ext>
            </a:extLst>
          </p:cNvPr>
          <p:cNvSpPr txBox="1"/>
          <p:nvPr/>
        </p:nvSpPr>
        <p:spPr>
          <a:xfrm>
            <a:off x="838200" y="3546764"/>
            <a:ext cx="3789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Topological sorting based on other values, not on graph structure (edges).</a:t>
            </a:r>
          </a:p>
        </p:txBody>
      </p:sp>
    </p:spTree>
    <p:extLst>
      <p:ext uri="{BB962C8B-B14F-4D97-AF65-F5344CB8AC3E}">
        <p14:creationId xmlns:p14="http://schemas.microsoft.com/office/powerpoint/2010/main" val="262637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159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Competitive Programming</vt:lpstr>
      <vt:lpstr>Practice - Pick Up Sticks</vt:lpstr>
      <vt:lpstr>Practice - Pick Up Sticks</vt:lpstr>
      <vt:lpstr>Practice - Pick Up Sticks</vt:lpstr>
      <vt:lpstr>Practice - Collapse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5</cp:revision>
  <dcterms:created xsi:type="dcterms:W3CDTF">2024-05-03T08:56:37Z</dcterms:created>
  <dcterms:modified xsi:type="dcterms:W3CDTF">2024-05-07T10:09:56Z</dcterms:modified>
</cp:coreProperties>
</file>