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A910-0DE7-47C7-8A34-5D6A7CF06E47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A2BB-98BC-43AC-8285-8DA4ABFE1C8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731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226C-0BEE-7539-4F18-E883EB32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035F-9365-43D7-0AA1-325BAD08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9581-EC1A-76F8-CA86-BC85436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98C4-5633-6E85-3570-B771C3D4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9380-1E2E-5253-659D-E584E9B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2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4B2-2D10-9FBE-9EE1-5A8E5208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87E2-0B2A-040E-8437-3BB3485F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7AAC-6C97-1F4B-351F-D4B980FD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8FFC-8E19-017B-63D2-F0B3FB37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C043-93D2-DAFC-B3BD-AD44B90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2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BBC3-83B0-8329-AA95-2164CF0D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EF6ED-1CAB-1437-FB30-2283D0FF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B650-9338-9655-382C-F04CD1F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A878-7792-4FE0-03B8-CD5B8AF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A46-4207-D6E3-98E4-8BBDFB7F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6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8FC-8B6F-A4EC-718E-AFA0B06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B9D9-9C28-2FBE-115E-5081D283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384E-890A-B1E5-62B9-6B59F7E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F23-9F20-1B76-4A75-8D1C6746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83C4-2C27-274F-40C9-B531936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9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CD91-604A-5514-6AA6-BF4CC519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B39B-21CE-D674-4483-29B46545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211-2742-8C20-7BD8-374D96C2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4836-5E9D-BE4A-B345-E36ADEF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A75E-3775-5EF0-E795-CBF27F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7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33F-C516-4C36-0005-8E99298D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0B70-9350-796D-94F3-0A7D7C37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8CA2-B257-50BE-DA95-31C7489E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1C27-0657-0C4C-71E9-1BFD263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0326-ED1D-B7E5-CA36-39E3E3A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F9-837E-9D46-EA12-2CD693F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1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217-FA20-94C8-C7C6-AB293D63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88AD-65C2-FE21-8C9B-46154DB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B9E9-8B5D-775B-A077-0AF83521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4BB95-980C-8513-5547-6BDA6C51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D292F-1DD9-D6B9-748A-6AF5D4B87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6041-EF97-59B0-45FA-7D84AA9B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901FD-03F7-BF03-0270-9D140F81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4937-3E10-2AC3-CF5C-3E97140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1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325-D247-D832-61E2-2E2CAEA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EE3C3-C241-B443-C114-422C0C7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BB5-9234-D4C3-D92C-42EF017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ECD51-25BC-810E-10A6-E16A78F2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567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A05C-8C8B-7815-29EF-60AF335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541AA-73AA-7F9B-207F-A7D7FEA0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15956-4C98-3F64-3BA0-CDF54C5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6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E06-FC84-014B-A9BC-317006D5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D7B9-F4DF-CC28-5225-230D93FF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A4CD-4C77-44F5-5674-D8EF64EE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5633-B148-D121-C8F7-161C69F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5897F-85C2-7996-2A1F-00DC530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971CC-AB2A-2E5F-7645-87F13DF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99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E41-CD86-2658-6DAD-3E7317C6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8AE51-5414-7FD1-9512-B6DA8BFDA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21A06-4B83-645E-DB7B-9A47F340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D2F4-483E-2EFD-1E64-E6D213D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0D96-B7C0-8DF5-2FBC-A03C0BCD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39D8-A105-4DEA-D379-E90964B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01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15FD-8147-51A4-54D7-E24E45CE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6AC5-2BDA-3E51-AF0C-A60D20EE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4B52-BA19-4E32-83E3-A5EB62CE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6A64-181B-4A8B-AB30-09252855C043}" type="datetimeFigureOut">
              <a:rPr lang="LID4096" smtClean="0"/>
              <a:t>07/05/2024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459E-E615-854D-E9B1-21A9450B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18EF-4C01-57F4-CABC-BA4F3F81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amultiplicationg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pen.kattis.com/problems/averageseas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18AC-AB30-4E2B-3004-9D2E94F6C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95F9-CA58-6C27-0C83-8A6B811C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12 </a:t>
            </a:r>
            <a:r>
              <a:rPr lang="en-US" dirty="0"/>
              <a:t>July 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730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Game Theory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</a:t>
            </a:r>
            <a:r>
              <a:rPr lang="en-US" dirty="0">
                <a:hlinkClick r:id="rId2"/>
              </a:rPr>
              <a:t>https://open.kattis.com/problems/amultiplicationgame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Task ID: </a:t>
            </a:r>
            <a:r>
              <a:rPr lang="en-US" dirty="0" err="1"/>
              <a:t>amultiplicationgame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787" y="2607701"/>
            <a:ext cx="3579226" cy="3488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FD4F6C-BC36-2EDD-2CA3-94B436A95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31" y="3061215"/>
            <a:ext cx="5630065" cy="3115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0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6439-AE4E-B8E1-1A4B-EE83AD7E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Theory in Competitive Programming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4EB7E-C9DA-9DF7-3252-45A7328F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 descr="Math, Math everywhere - Imgflip">
            <a:extLst>
              <a:ext uri="{FF2B5EF4-FFF2-40B4-BE49-F238E27FC236}">
                <a16:creationId xmlns:a16="http://schemas.microsoft.com/office/drawing/2014/main" id="{63035AE7-8994-5F4D-A811-7A7945D80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2" y="1550670"/>
            <a:ext cx="70008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6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955-9358-C0D5-9F81-D401737B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Math Problems - 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5D2E-7992-9BDB-6A4E-6CD875FF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</a:t>
            </a:r>
            <a:r>
              <a:rPr lang="en-US" dirty="0">
                <a:hlinkClick r:id="rId2"/>
              </a:rPr>
              <a:t>https://open.kattis.com/problems/averageseasy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48F9F-785B-20EB-F2B6-97491D35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03" y="2999111"/>
            <a:ext cx="6363588" cy="270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2A3C4-F07C-87D8-392D-A929F9E9E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787" y="2607701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Competitive Programming</vt:lpstr>
      <vt:lpstr>Practice – Game Theory</vt:lpstr>
      <vt:lpstr>Game Theory in Competitive Programming</vt:lpstr>
      <vt:lpstr>Other Math Problems - I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9</cp:revision>
  <dcterms:created xsi:type="dcterms:W3CDTF">2024-05-03T08:56:37Z</dcterms:created>
  <dcterms:modified xsi:type="dcterms:W3CDTF">2024-07-05T14:19:39Z</dcterms:modified>
</cp:coreProperties>
</file>