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8" r:id="rId12"/>
    <p:sldId id="269" r:id="rId13"/>
    <p:sldId id="270" r:id="rId14"/>
    <p:sldId id="267" r:id="rId15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4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0A910-0DE7-47C7-8A34-5D6A7CF06E47}" type="datetimeFigureOut">
              <a:rPr lang="LID4096" smtClean="0"/>
              <a:t>07/19/2024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3A2BB-98BC-43AC-8285-8DA4ABFE1C8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07314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7226C-0BEE-7539-4F18-E883EB32B5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2035F-9365-43D7-0AA1-325BAD0834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59581-EC1A-76F8-CA86-BC85436EE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6A64-181B-4A8B-AB30-09252855C043}" type="datetimeFigureOut">
              <a:rPr lang="LID4096" smtClean="0"/>
              <a:t>07/19/2024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B98C4-5633-6E85-3570-B771C3D46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89380-1E2E-5253-659D-E584E9BC6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BB832-0B30-40A9-B5C4-5D19412A8C5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82281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0E4B2-2D10-9FBE-9EE1-5A8E5208E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5187E2-0B2A-040E-8437-3BB3485F2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B7AAC-6C97-1F4B-351F-D4B980FDE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6A64-181B-4A8B-AB30-09252855C043}" type="datetimeFigureOut">
              <a:rPr lang="LID4096" smtClean="0"/>
              <a:t>07/19/2024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A8FFC-8E19-017B-63D2-F0B3FB370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4C043-93D2-DAFC-B3BD-AD44B90ED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BB832-0B30-40A9-B5C4-5D19412A8C5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33298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11BBC3-83B0-8329-AA95-2164CF0DD8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CEF6ED-1CAB-1437-FB30-2283D0FF24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0B650-9338-9655-382C-F04CD1FC9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6A64-181B-4A8B-AB30-09252855C043}" type="datetimeFigureOut">
              <a:rPr lang="LID4096" smtClean="0"/>
              <a:t>07/19/2024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1A878-7792-4FE0-03B8-CD5B8AF36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23A46-4207-D6E3-98E4-8BBDFB7FB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BB832-0B30-40A9-B5C4-5D19412A8C5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16790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718FC-8B6F-A4EC-718E-AFA0B0676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CB9D9-9C28-2FBE-115E-5081D2838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0384E-890A-B1E5-62B9-6B59F7EFD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6A64-181B-4A8B-AB30-09252855C043}" type="datetimeFigureOut">
              <a:rPr lang="LID4096" smtClean="0"/>
              <a:t>07/19/2024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78F23-9F20-1B76-4A75-8D1C67468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183C4-2C27-274F-40C9-B531936F9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BB832-0B30-40A9-B5C4-5D19412A8C5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90956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0CD91-604A-5514-6AA6-BF4CC5194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3B39B-21CE-D674-4483-29B46545B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31211-2742-8C20-7BD8-374D96C26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6A64-181B-4A8B-AB30-09252855C043}" type="datetimeFigureOut">
              <a:rPr lang="LID4096" smtClean="0"/>
              <a:t>07/19/2024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54836-5E9D-BE4A-B345-E36ADEF29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3A75E-3775-5EF0-E795-CBF27FACD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BB832-0B30-40A9-B5C4-5D19412A8C5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68712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6233F-C516-4C36-0005-8E99298D2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40B70-9350-796D-94F3-0A7D7C3790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828CA2-B257-50BE-DA95-31C7489EB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41C27-0657-0C4C-71E9-1BFD2631E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6A64-181B-4A8B-AB30-09252855C043}" type="datetimeFigureOut">
              <a:rPr lang="LID4096" smtClean="0"/>
              <a:t>07/19/2024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F10326-ED1D-B7E5-CA36-39E3E3A40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A25DF9-837E-9D46-EA12-2CD693FE5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BB832-0B30-40A9-B5C4-5D19412A8C5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43170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38217-FA20-94C8-C7C6-AB293D63B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A88AD-65C2-FE21-8C9B-46154DBB7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D5B9E9-8B5D-775B-A077-0AF835213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84BB95-980C-8513-5547-6BDA6C5107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4D292F-1DD9-D6B9-748A-6AF5D4B876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146041-EF97-59B0-45FA-7D84AA9B6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6A64-181B-4A8B-AB30-09252855C043}" type="datetimeFigureOut">
              <a:rPr lang="LID4096" smtClean="0"/>
              <a:t>07/19/2024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0901FD-03F7-BF03-0270-9D140F819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3C4937-3E10-2AC3-CF5C-3E9714088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BB832-0B30-40A9-B5C4-5D19412A8C5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99175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64325-D247-D832-61E2-2E2CAEA42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8EE3C3-C241-B443-C114-422C0C789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6A64-181B-4A8B-AB30-09252855C043}" type="datetimeFigureOut">
              <a:rPr lang="LID4096" smtClean="0"/>
              <a:t>07/19/2024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5D9BB5-9234-D4C3-D92C-42EF01768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FECD51-25BC-810E-10A6-E16A78F2C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BB832-0B30-40A9-B5C4-5D19412A8C5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85674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CDA05C-8C8B-7815-29EF-60AF335AA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6A64-181B-4A8B-AB30-09252855C043}" type="datetimeFigureOut">
              <a:rPr lang="LID4096" smtClean="0"/>
              <a:t>07/19/2024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9541AA-73AA-7F9B-207F-A7D7FEA09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515956-4C98-3F64-3BA0-CDF54C521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BB832-0B30-40A9-B5C4-5D19412A8C5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93679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A4E06-FC84-014B-A9BC-317006D59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7D7B9-F4DF-CC28-5225-230D93FF7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2CA4CD-4C77-44F5-5674-D8EF64EE8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7D5633-B148-D121-C8F7-161C69FE6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6A64-181B-4A8B-AB30-09252855C043}" type="datetimeFigureOut">
              <a:rPr lang="LID4096" smtClean="0"/>
              <a:t>07/19/2024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45897F-85C2-7996-2A1F-00DC530C3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971CC-AB2A-2E5F-7645-87F13DF58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BB832-0B30-40A9-B5C4-5D19412A8C5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59947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32E41-CD86-2658-6DAD-3E7317C61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58AE51-5414-7FD1-9512-B6DA8BFDAD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121A06-4B83-645E-DB7B-9A47F34030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9D2F4-483E-2EFD-1E64-E6D213D6A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6A64-181B-4A8B-AB30-09252855C043}" type="datetimeFigureOut">
              <a:rPr lang="LID4096" smtClean="0"/>
              <a:t>07/19/2024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D0D96-B7C0-8DF5-2FBC-A03C0BCD5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DF39D8-A105-4DEA-D379-E90964B15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BB832-0B30-40A9-B5C4-5D19412A8C5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40134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5815FD-8147-51A4-54D7-E24E45CEB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C6AC5-2BDA-3E51-AF0C-A60D20EEF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44B52-BA19-4E32-83E3-A5EB62CE0E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F6A64-181B-4A8B-AB30-09252855C043}" type="datetimeFigureOut">
              <a:rPr lang="LID4096" smtClean="0"/>
              <a:t>07/19/2024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9459E-E615-854D-E9B1-21A9450B23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B18EF-4C01-57F4-CABC-BA4F3F811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BB832-0B30-40A9-B5C4-5D19412A8C5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1759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open.kattis.com/problems/permutedarithmeticsequenc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open.kattis.com/problems/permutedarithmeticsequenc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noviko/sandbox/blob/master/kattis/How%20many%200's.cpp" TargetMode="External"/><Relationship Id="rId2" Type="http://schemas.openxmlformats.org/officeDocument/2006/relationships/hyperlink" Target="https://open.kattis.com/problems/howmanyzero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open.kattis.com/problems/limbo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open.kattis.com/problems/limbo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open.kattis.com/problems/pauleig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open.kattis.com/problems/alloy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618AC-AB30-4E2B-3004-9D2E94F6CA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Competitive Programming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2095F9-CA58-6C27-0C83-8A6B811C59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19 July 2024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587306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99386-7A05-E17C-4D52-9CB724611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– Math III - Alloys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BCAB9-CCC9-34EF-EC2C-FBE17D0E4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Observation</a:t>
            </a:r>
          </a:p>
          <a:p>
            <a:pPr lvl="1"/>
            <a:r>
              <a:rPr lang="en-US" b="1" dirty="0">
                <a:highlight>
                  <a:srgbClr val="C0C0C0"/>
                </a:highlight>
              </a:rPr>
              <a:t>x + y + z = 1</a:t>
            </a:r>
            <a:r>
              <a:rPr lang="en-US" dirty="0"/>
              <a:t>, </a:t>
            </a:r>
          </a:p>
          <a:p>
            <a:pPr lvl="2"/>
            <a:r>
              <a:rPr lang="en-US" dirty="0"/>
              <a:t>so </a:t>
            </a:r>
            <a:r>
              <a:rPr lang="en-US" b="1" dirty="0">
                <a:highlight>
                  <a:srgbClr val="C0C0C0"/>
                </a:highlight>
              </a:rPr>
              <a:t>(x + y) &lt;= 1</a:t>
            </a:r>
            <a:r>
              <a:rPr lang="en-US" b="1" dirty="0"/>
              <a:t> </a:t>
            </a:r>
            <a:r>
              <a:rPr lang="en-US" dirty="0"/>
              <a:t>always!</a:t>
            </a:r>
          </a:p>
          <a:p>
            <a:pPr lvl="2"/>
            <a:r>
              <a:rPr lang="en-US" b="1" dirty="0">
                <a:highlight>
                  <a:srgbClr val="C0C0C0"/>
                </a:highlight>
              </a:rPr>
              <a:t>max(x * y)</a:t>
            </a:r>
            <a:r>
              <a:rPr lang="en-US" dirty="0"/>
              <a:t>, it can be maximized only when </a:t>
            </a:r>
            <a:r>
              <a:rPr lang="en-US" b="1" dirty="0">
                <a:highlight>
                  <a:srgbClr val="C0C0C0"/>
                </a:highlight>
              </a:rPr>
              <a:t>x == y</a:t>
            </a:r>
            <a:r>
              <a:rPr lang="en-US" dirty="0"/>
              <a:t>, so </a:t>
            </a:r>
            <a:r>
              <a:rPr lang="en-US" b="1" dirty="0">
                <a:highlight>
                  <a:srgbClr val="C0C0C0"/>
                </a:highlight>
              </a:rPr>
              <a:t>x = y = c / 2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Make sure that if </a:t>
            </a:r>
            <a:r>
              <a:rPr lang="en-US" b="1" dirty="0">
                <a:highlight>
                  <a:srgbClr val="C0C0C0"/>
                </a:highlight>
              </a:rPr>
              <a:t>c &gt; 1</a:t>
            </a:r>
            <a:r>
              <a:rPr lang="en-US" dirty="0"/>
              <a:t>, then </a:t>
            </a:r>
            <a:r>
              <a:rPr lang="en-US" b="1" dirty="0">
                <a:highlight>
                  <a:srgbClr val="C0C0C0"/>
                </a:highlight>
              </a:rPr>
              <a:t>c = 1</a:t>
            </a:r>
            <a:r>
              <a:rPr lang="en-US" dirty="0"/>
              <a:t>, since </a:t>
            </a:r>
            <a:r>
              <a:rPr lang="en-US" b="1" dirty="0">
                <a:highlight>
                  <a:srgbClr val="C0C0C0"/>
                </a:highlight>
              </a:rPr>
              <a:t>x + y + z = c/2 + c/2 + z = 1</a:t>
            </a:r>
            <a:r>
              <a:rPr lang="en-US" dirty="0"/>
              <a:t>.</a:t>
            </a:r>
          </a:p>
          <a:p>
            <a:pPr lvl="2"/>
            <a:endParaRPr lang="en-US" dirty="0"/>
          </a:p>
          <a:p>
            <a:r>
              <a:rPr lang="en-US" dirty="0"/>
              <a:t>Solution: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c = (input &lt;= 1) ? input : 1</a:t>
            </a:r>
            <a:r>
              <a:rPr lang="en-US" dirty="0"/>
              <a:t>;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x = y = c / 2</a:t>
            </a:r>
            <a:r>
              <a:rPr lang="en-US" dirty="0"/>
              <a:t>;</a:t>
            </a:r>
          </a:p>
          <a:p>
            <a:pPr lvl="1"/>
            <a:r>
              <a:rPr lang="en-US" b="1" dirty="0" err="1">
                <a:solidFill>
                  <a:schemeClr val="accent1"/>
                </a:solidFill>
              </a:rPr>
              <a:t>xy</a:t>
            </a:r>
            <a:r>
              <a:rPr lang="en-US" b="1" dirty="0">
                <a:solidFill>
                  <a:schemeClr val="accent1"/>
                </a:solidFill>
              </a:rPr>
              <a:t> = x * y</a:t>
            </a:r>
            <a:r>
              <a:rPr lang="en-US" b="1" dirty="0"/>
              <a:t> </a:t>
            </a:r>
            <a:r>
              <a:rPr lang="en-US" dirty="0"/>
              <a:t>– output of the solution</a:t>
            </a:r>
          </a:p>
        </p:txBody>
      </p:sp>
    </p:spTree>
    <p:extLst>
      <p:ext uri="{BB962C8B-B14F-4D97-AF65-F5344CB8AC3E}">
        <p14:creationId xmlns:p14="http://schemas.microsoft.com/office/powerpoint/2010/main" val="4286824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99386-7A05-E17C-4D52-9CB724611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– Math IV - Permuted Arithmetic Sequence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BCAB9-CCC9-34EF-EC2C-FBE17D0E4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Kattis: Permuted Arithmetic Sequence</a:t>
            </a:r>
          </a:p>
          <a:p>
            <a:pPr lvl="1"/>
            <a:r>
              <a:rPr lang="en-US" dirty="0"/>
              <a:t>Link: </a:t>
            </a:r>
            <a:r>
              <a:rPr lang="en-US" dirty="0">
                <a:hlinkClick r:id="rId2"/>
              </a:rPr>
              <a:t>https://open.kattis.com/problems/permutedarithmeticsequence</a:t>
            </a: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31F369-876A-B61F-C0D4-4ECA581E0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6076" y="2823601"/>
            <a:ext cx="3579226" cy="34882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98ECAF-8B58-2907-7F70-A5CF022569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784" y="3595758"/>
            <a:ext cx="6335009" cy="17147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4827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99386-7A05-E17C-4D52-9CB724611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– Math IV - Permuted Arithmetic Sequence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BCAB9-CCC9-34EF-EC2C-FBE17D0E4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if the sequence is sorted and how sorted.</a:t>
            </a:r>
          </a:p>
          <a:p>
            <a:r>
              <a:rPr lang="en-US" dirty="0"/>
              <a:t>Check if </a:t>
            </a:r>
            <a:r>
              <a:rPr lang="en-US" b="1" i="1" dirty="0"/>
              <a:t>d</a:t>
            </a:r>
            <a:r>
              <a:rPr lang="en-US" dirty="0"/>
              <a:t> between adjacent values in the sequence are the same.</a:t>
            </a:r>
          </a:p>
          <a:p>
            <a:pPr lvl="1"/>
            <a:r>
              <a:rPr lang="en-US" dirty="0"/>
              <a:t>If yes – this is arithmetic progression.</a:t>
            </a:r>
          </a:p>
          <a:p>
            <a:pPr lvl="1"/>
            <a:r>
              <a:rPr lang="en-US" dirty="0"/>
              <a:t>Otherwise – non arithmetic progression.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ED59BC-828D-4A42-7C65-449B900F4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0699" y="3652486"/>
            <a:ext cx="4782217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791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99386-7A05-E17C-4D52-9CB724611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– Math IV - Permuted Arithmetic Sequence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BCAB9-CCC9-34EF-EC2C-FBE17D0E4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Kattis: Permuted Arithmetic Sequence</a:t>
            </a:r>
          </a:p>
          <a:p>
            <a:pPr lvl="1"/>
            <a:r>
              <a:rPr lang="en-US" dirty="0"/>
              <a:t>Link: </a:t>
            </a:r>
            <a:r>
              <a:rPr lang="en-US" dirty="0">
                <a:hlinkClick r:id="rId2"/>
              </a:rPr>
              <a:t>https://open.kattis.com/problems/permutedarithmeticsequence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     </a:t>
            </a:r>
            <a:r>
              <a:rPr lang="en-US" sz="3600" b="1" dirty="0"/>
              <a:t>Implement the Solution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31F369-876A-B61F-C0D4-4ECA581E0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6076" y="2823601"/>
            <a:ext cx="3579226" cy="348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143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99386-7A05-E17C-4D52-9CB724611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Overview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BCAB9-CCC9-34EF-EC2C-FBE17D0E4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06184" cy="4351338"/>
          </a:xfrm>
        </p:spPr>
        <p:txBody>
          <a:bodyPr/>
          <a:lstStyle/>
          <a:p>
            <a:r>
              <a:rPr lang="en-US" dirty="0"/>
              <a:t>Kattis: How many zeros?</a:t>
            </a:r>
          </a:p>
          <a:p>
            <a:pPr lvl="1"/>
            <a:r>
              <a:rPr lang="en-US" dirty="0"/>
              <a:t>Link to the task: </a:t>
            </a:r>
            <a:r>
              <a:rPr lang="en-US" dirty="0">
                <a:hlinkClick r:id="rId2"/>
              </a:rPr>
              <a:t>Link</a:t>
            </a:r>
            <a:endParaRPr lang="en-US" dirty="0"/>
          </a:p>
          <a:p>
            <a:pPr lvl="1"/>
            <a:r>
              <a:rPr lang="en-US" dirty="0"/>
              <a:t>Link to the solution:  </a:t>
            </a:r>
            <a:r>
              <a:rPr lang="en-US" dirty="0">
                <a:hlinkClick r:id="rId3"/>
              </a:rPr>
              <a:t>Link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82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99386-7A05-E17C-4D52-9CB724611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– Math I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BCAB9-CCC9-34EF-EC2C-FBE17D0E4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Kattis: Limbo: Part 1</a:t>
            </a:r>
          </a:p>
          <a:p>
            <a:pPr lvl="1"/>
            <a:r>
              <a:rPr lang="en-US" dirty="0"/>
              <a:t>Link: </a:t>
            </a:r>
            <a:r>
              <a:rPr lang="en-US" dirty="0">
                <a:hlinkClick r:id="rId2"/>
              </a:rPr>
              <a:t>https://open.kattis.com/problems/limbo1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31F369-876A-B61F-C0D4-4ECA581E0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9787" y="2607701"/>
            <a:ext cx="3579226" cy="34882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53B9DA-B4FF-24B1-EE85-2CADC64F5E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000" y="3242032"/>
            <a:ext cx="6344535" cy="22196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58015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99386-7A05-E17C-4D52-9CB724611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– Math - Limbo: Part 1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BCAB9-CCC9-34EF-EC2C-FBE17D0E4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Observation</a:t>
            </a:r>
          </a:p>
          <a:p>
            <a:pPr lvl="1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61DADAD-AADA-0878-E4A0-FE31B9025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2724944"/>
            <a:ext cx="74295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2338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99386-7A05-E17C-4D52-9CB724611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– Math - Limbo: Part 1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BCAB9-CCC9-34EF-EC2C-FBE17D0E4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Math solution based on arithmetic progression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ED59BC-828D-4A42-7C65-449B900F4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891" y="2739055"/>
            <a:ext cx="4782217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330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99386-7A05-E17C-4D52-9CB724611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– Math - Limbo: Part 1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BCAB9-CCC9-34EF-EC2C-FBE17D0E4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Math solution:</a:t>
            </a:r>
          </a:p>
          <a:p>
            <a:pPr lvl="1"/>
            <a:r>
              <a:rPr lang="en-US" dirty="0"/>
              <a:t>To left (where </a:t>
            </a:r>
            <a:r>
              <a:rPr lang="en-US" i="1" dirty="0"/>
              <a:t>l</a:t>
            </a:r>
            <a:r>
              <a:rPr lang="en-US" dirty="0"/>
              <a:t> is an input, </a:t>
            </a:r>
            <a:r>
              <a:rPr lang="en-US" i="1" dirty="0"/>
              <a:t>n</a:t>
            </a:r>
            <a:r>
              <a:rPr lang="en-US" dirty="0"/>
              <a:t> = </a:t>
            </a:r>
            <a:r>
              <a:rPr lang="en-US" i="1" dirty="0"/>
              <a:t>l</a:t>
            </a:r>
            <a:r>
              <a:rPr lang="en-US" dirty="0"/>
              <a:t>): </a:t>
            </a:r>
          </a:p>
          <a:p>
            <a:pPr lvl="2"/>
            <a:r>
              <a:rPr lang="en-US" i="1" dirty="0"/>
              <a:t>a1</a:t>
            </a:r>
            <a:r>
              <a:rPr lang="en-US" dirty="0"/>
              <a:t> = 1;</a:t>
            </a:r>
          </a:p>
          <a:p>
            <a:pPr lvl="2"/>
            <a:r>
              <a:rPr lang="en-US" i="1" dirty="0"/>
              <a:t>an</a:t>
            </a:r>
            <a:r>
              <a:rPr lang="en-US" dirty="0"/>
              <a:t> = </a:t>
            </a:r>
            <a:r>
              <a:rPr lang="en-US" i="1" dirty="0"/>
              <a:t>a1</a:t>
            </a:r>
            <a:r>
              <a:rPr lang="en-US" dirty="0"/>
              <a:t> + (</a:t>
            </a:r>
            <a:r>
              <a:rPr lang="en-US" i="1" dirty="0"/>
              <a:t>n</a:t>
            </a:r>
            <a:r>
              <a:rPr lang="en-US" dirty="0"/>
              <a:t> – 1) * 1 = </a:t>
            </a:r>
            <a:r>
              <a:rPr lang="en-US" i="1" dirty="0"/>
              <a:t>a1</a:t>
            </a:r>
            <a:r>
              <a:rPr lang="en-US" dirty="0"/>
              <a:t> + (</a:t>
            </a:r>
            <a:r>
              <a:rPr lang="en-US" i="1" dirty="0"/>
              <a:t>l</a:t>
            </a:r>
            <a:r>
              <a:rPr lang="en-US" dirty="0"/>
              <a:t> – 1);</a:t>
            </a:r>
          </a:p>
          <a:p>
            <a:pPr lvl="2"/>
            <a:r>
              <a:rPr lang="en-US" i="1" dirty="0"/>
              <a:t>Sn</a:t>
            </a:r>
            <a:r>
              <a:rPr lang="en-US" dirty="0"/>
              <a:t> = </a:t>
            </a:r>
            <a:r>
              <a:rPr lang="en-US" i="1" dirty="0"/>
              <a:t>n</a:t>
            </a:r>
            <a:r>
              <a:rPr lang="en-US" dirty="0"/>
              <a:t> * (</a:t>
            </a:r>
            <a:r>
              <a:rPr lang="en-US" i="1" dirty="0"/>
              <a:t>a1</a:t>
            </a:r>
            <a:r>
              <a:rPr lang="en-US" dirty="0"/>
              <a:t> + </a:t>
            </a:r>
            <a:r>
              <a:rPr lang="en-US" i="1" dirty="0"/>
              <a:t>an</a:t>
            </a:r>
            <a:r>
              <a:rPr lang="en-US" dirty="0"/>
              <a:t>) / 2;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After moving left</a:t>
            </a:r>
            <a:r>
              <a:rPr lang="en-US" dirty="0"/>
              <a:t>: </a:t>
            </a:r>
            <a:r>
              <a:rPr lang="en-US" i="1" dirty="0"/>
              <a:t>result</a:t>
            </a:r>
            <a:r>
              <a:rPr lang="en-US" dirty="0"/>
              <a:t> = 1 + </a:t>
            </a:r>
            <a:r>
              <a:rPr lang="en-US" i="1" dirty="0"/>
              <a:t>Sn</a:t>
            </a:r>
          </a:p>
          <a:p>
            <a:pPr lvl="1"/>
            <a:r>
              <a:rPr lang="en-US" dirty="0"/>
              <a:t>To right (where </a:t>
            </a:r>
            <a:r>
              <a:rPr lang="en-US" i="1" dirty="0"/>
              <a:t>r</a:t>
            </a:r>
            <a:r>
              <a:rPr lang="en-US" dirty="0"/>
              <a:t> is an input, </a:t>
            </a:r>
            <a:r>
              <a:rPr lang="en-US" i="1" dirty="0"/>
              <a:t>n</a:t>
            </a:r>
            <a:r>
              <a:rPr lang="en-US" dirty="0"/>
              <a:t> = </a:t>
            </a:r>
            <a:r>
              <a:rPr lang="en-US" i="1" dirty="0"/>
              <a:t>r</a:t>
            </a:r>
            <a:r>
              <a:rPr lang="en-US" dirty="0"/>
              <a:t>): </a:t>
            </a:r>
          </a:p>
          <a:p>
            <a:pPr lvl="2"/>
            <a:r>
              <a:rPr lang="en-US" i="1" dirty="0"/>
              <a:t>a1</a:t>
            </a:r>
            <a:r>
              <a:rPr lang="en-US" dirty="0"/>
              <a:t> = 2 + </a:t>
            </a:r>
            <a:r>
              <a:rPr lang="en-US" i="1" dirty="0"/>
              <a:t>l, </a:t>
            </a:r>
            <a:r>
              <a:rPr lang="en-US" dirty="0">
                <a:solidFill>
                  <a:schemeClr val="accent1"/>
                </a:solidFill>
              </a:rPr>
              <a:t>we go left first – add </a:t>
            </a:r>
            <a:r>
              <a:rPr lang="en-US" i="1" dirty="0">
                <a:solidFill>
                  <a:schemeClr val="accent1"/>
                </a:solidFill>
              </a:rPr>
              <a:t>l</a:t>
            </a:r>
            <a:r>
              <a:rPr lang="en-US" dirty="0">
                <a:solidFill>
                  <a:schemeClr val="accent1"/>
                </a:solidFill>
              </a:rPr>
              <a:t> as offset </a:t>
            </a:r>
          </a:p>
          <a:p>
            <a:pPr lvl="2"/>
            <a:r>
              <a:rPr lang="en-US" i="1" dirty="0"/>
              <a:t>an</a:t>
            </a:r>
            <a:r>
              <a:rPr lang="en-US" dirty="0"/>
              <a:t> = </a:t>
            </a:r>
            <a:r>
              <a:rPr lang="en-US" i="1" dirty="0"/>
              <a:t>a1</a:t>
            </a:r>
            <a:r>
              <a:rPr lang="en-US" dirty="0"/>
              <a:t> + (</a:t>
            </a:r>
            <a:r>
              <a:rPr lang="en-US" i="1" dirty="0"/>
              <a:t>n</a:t>
            </a:r>
            <a:r>
              <a:rPr lang="en-US" dirty="0"/>
              <a:t> – 1) * 1 = </a:t>
            </a:r>
            <a:r>
              <a:rPr lang="en-US" i="1" dirty="0"/>
              <a:t>a1</a:t>
            </a:r>
            <a:r>
              <a:rPr lang="en-US" dirty="0"/>
              <a:t> + (</a:t>
            </a:r>
            <a:r>
              <a:rPr lang="en-US" i="1" dirty="0"/>
              <a:t>r</a:t>
            </a:r>
            <a:r>
              <a:rPr lang="en-US" dirty="0"/>
              <a:t> – 1);</a:t>
            </a:r>
          </a:p>
          <a:p>
            <a:pPr lvl="2"/>
            <a:r>
              <a:rPr lang="en-US" i="1" dirty="0"/>
              <a:t>Sn</a:t>
            </a:r>
            <a:r>
              <a:rPr lang="en-US" dirty="0"/>
              <a:t> = </a:t>
            </a:r>
            <a:r>
              <a:rPr lang="en-US" i="1" dirty="0"/>
              <a:t>n</a:t>
            </a:r>
            <a:r>
              <a:rPr lang="en-US" dirty="0"/>
              <a:t> * (</a:t>
            </a:r>
            <a:r>
              <a:rPr lang="en-US" i="1" dirty="0"/>
              <a:t>a1</a:t>
            </a:r>
            <a:r>
              <a:rPr lang="en-US" dirty="0"/>
              <a:t> + </a:t>
            </a:r>
            <a:r>
              <a:rPr lang="en-US" i="1" dirty="0"/>
              <a:t>an</a:t>
            </a:r>
            <a:r>
              <a:rPr lang="en-US" dirty="0"/>
              <a:t>) / 2;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After moving right</a:t>
            </a:r>
            <a:r>
              <a:rPr lang="en-US" dirty="0"/>
              <a:t>: </a:t>
            </a:r>
            <a:r>
              <a:rPr lang="en-US" i="1" dirty="0"/>
              <a:t>result</a:t>
            </a:r>
            <a:r>
              <a:rPr lang="en-US" dirty="0"/>
              <a:t> = </a:t>
            </a:r>
            <a:r>
              <a:rPr lang="en-US" i="1" dirty="0"/>
              <a:t>result</a:t>
            </a:r>
            <a:r>
              <a:rPr lang="en-US" dirty="0"/>
              <a:t> + </a:t>
            </a:r>
            <a:r>
              <a:rPr lang="en-US" i="1" dirty="0"/>
              <a:t>Sn</a:t>
            </a:r>
            <a:r>
              <a:rPr lang="en-US" dirty="0"/>
              <a:t>;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0C35D3-5C7F-1AF0-5A57-5D7B6F6D4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5328" y="1715687"/>
            <a:ext cx="4782217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310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99386-7A05-E17C-4D52-9CB724611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– Math – Implement the Solution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BCAB9-CCC9-34EF-EC2C-FBE17D0E4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6857"/>
            <a:ext cx="10515600" cy="4351338"/>
          </a:xfrm>
        </p:spPr>
        <p:txBody>
          <a:bodyPr/>
          <a:lstStyle/>
          <a:p>
            <a:r>
              <a:rPr lang="en-US" dirty="0"/>
              <a:t>Kattis: Limbo: Part 1</a:t>
            </a:r>
          </a:p>
          <a:p>
            <a:pPr lvl="1"/>
            <a:r>
              <a:rPr lang="en-US" dirty="0"/>
              <a:t>Link: </a:t>
            </a:r>
            <a:r>
              <a:rPr lang="en-US" dirty="0">
                <a:hlinkClick r:id="rId2"/>
              </a:rPr>
              <a:t>https://open.kattis.com/problems/limbo1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</a:t>
            </a:r>
            <a:r>
              <a:rPr lang="en-US" sz="3600" b="1" dirty="0"/>
              <a:t>Implement the Solution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31F369-876A-B61F-C0D4-4ECA581E0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9787" y="2607701"/>
            <a:ext cx="3579226" cy="348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062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99386-7A05-E17C-4D52-9CB724611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– Math II - Paul </a:t>
            </a:r>
            <a:r>
              <a:rPr lang="en-US" dirty="0" err="1"/>
              <a:t>Eigon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BCAB9-CCC9-34EF-EC2C-FBE17D0E4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Kattis: Paul </a:t>
            </a:r>
            <a:r>
              <a:rPr lang="en-US" dirty="0" err="1"/>
              <a:t>Eigon</a:t>
            </a:r>
            <a:endParaRPr lang="en-US" dirty="0"/>
          </a:p>
          <a:p>
            <a:pPr lvl="1"/>
            <a:r>
              <a:rPr lang="en-US" dirty="0"/>
              <a:t>Link: </a:t>
            </a:r>
            <a:r>
              <a:rPr lang="en-US" dirty="0">
                <a:hlinkClick r:id="rId2"/>
              </a:rPr>
              <a:t>https://open.kattis.com/problems/pauleigon</a:t>
            </a: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31F369-876A-B61F-C0D4-4ECA581E0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4593" y="2688664"/>
            <a:ext cx="3579226" cy="34882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1E9415-ABA7-DC97-4529-9B223CD6D9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140" y="2940658"/>
            <a:ext cx="6344535" cy="3400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8277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99386-7A05-E17C-4D52-9CB724611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– Math II - Paul </a:t>
            </a:r>
            <a:r>
              <a:rPr lang="en-US" dirty="0" err="1"/>
              <a:t>Eigon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BCAB9-CCC9-34EF-EC2C-FBE17D0E4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Observation</a:t>
            </a:r>
          </a:p>
          <a:p>
            <a:pPr lvl="1"/>
            <a:r>
              <a:rPr lang="en-US" dirty="0"/>
              <a:t>We know turn size, so just to check whose turn it is now after dividing:</a:t>
            </a:r>
          </a:p>
          <a:p>
            <a:pPr lvl="1"/>
            <a:r>
              <a:rPr lang="en-US" i="1" dirty="0" err="1">
                <a:solidFill>
                  <a:schemeClr val="accent1"/>
                </a:solidFill>
              </a:rPr>
              <a:t>cur_switch_player_counter</a:t>
            </a:r>
            <a:r>
              <a:rPr lang="en-US" i="1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= (</a:t>
            </a:r>
            <a:r>
              <a:rPr lang="en-US" i="1" dirty="0">
                <a:solidFill>
                  <a:schemeClr val="accent1"/>
                </a:solidFill>
              </a:rPr>
              <a:t>p</a:t>
            </a:r>
            <a:r>
              <a:rPr lang="en-US" dirty="0">
                <a:solidFill>
                  <a:schemeClr val="accent1"/>
                </a:solidFill>
              </a:rPr>
              <a:t> + </a:t>
            </a:r>
            <a:r>
              <a:rPr lang="en-US" i="1" dirty="0">
                <a:solidFill>
                  <a:schemeClr val="accent1"/>
                </a:solidFill>
              </a:rPr>
              <a:t>q</a:t>
            </a:r>
            <a:r>
              <a:rPr lang="en-US" dirty="0">
                <a:solidFill>
                  <a:schemeClr val="accent1"/>
                </a:solidFill>
              </a:rPr>
              <a:t>) / </a:t>
            </a:r>
            <a:r>
              <a:rPr lang="en-US" i="1" dirty="0">
                <a:solidFill>
                  <a:schemeClr val="accent1"/>
                </a:solidFill>
              </a:rPr>
              <a:t>n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if </a:t>
            </a:r>
            <a:r>
              <a:rPr lang="en-US" i="1" dirty="0" err="1">
                <a:solidFill>
                  <a:schemeClr val="accent1"/>
                </a:solidFill>
              </a:rPr>
              <a:t>cur_switch_player_counter</a:t>
            </a:r>
            <a:r>
              <a:rPr lang="en-US" i="1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% 2 == 0</a:t>
            </a:r>
            <a:r>
              <a:rPr lang="en-US" dirty="0"/>
              <a:t>, then – Paul</a:t>
            </a:r>
          </a:p>
          <a:p>
            <a:pPr lvl="2"/>
            <a:r>
              <a:rPr lang="en-US" dirty="0"/>
              <a:t>Otherwise – Opponent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028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99386-7A05-E17C-4D52-9CB724611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– Math III - Alloys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BCAB9-CCC9-34EF-EC2C-FBE17D0E4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Kattis: Alloys</a:t>
            </a:r>
          </a:p>
          <a:p>
            <a:pPr lvl="1"/>
            <a:r>
              <a:rPr lang="en-US" dirty="0"/>
              <a:t>Link</a:t>
            </a:r>
            <a:r>
              <a:rPr lang="en-US"/>
              <a:t>: </a:t>
            </a:r>
            <a:r>
              <a:rPr lang="en-US">
                <a:hlinkClick r:id="rId2"/>
              </a:rPr>
              <a:t>https://open.kattis.com/problems/alloys</a:t>
            </a:r>
            <a:r>
              <a:rPr lang="en-US"/>
              <a:t> 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31F369-876A-B61F-C0D4-4ECA581E0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4593" y="2688664"/>
            <a:ext cx="3579226" cy="34882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F3D92B-E235-6B3D-5ABD-E8CF2787F3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245" y="3170574"/>
            <a:ext cx="6268325" cy="25244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9378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558</Words>
  <Application>Microsoft Office PowerPoint</Application>
  <PresentationFormat>Widescreen</PresentationFormat>
  <Paragraphs>70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Competitive Programming</vt:lpstr>
      <vt:lpstr>Practice – Math I</vt:lpstr>
      <vt:lpstr>Practice – Math - Limbo: Part 1</vt:lpstr>
      <vt:lpstr>Practice – Math - Limbo: Part 1</vt:lpstr>
      <vt:lpstr>Practice – Math - Limbo: Part 1</vt:lpstr>
      <vt:lpstr>Practice – Math – Implement the Solution</vt:lpstr>
      <vt:lpstr>Practice – Math II - Paul Eigon</vt:lpstr>
      <vt:lpstr>Practice – Math II - Paul Eigon</vt:lpstr>
      <vt:lpstr>Practice – Math III - Alloys</vt:lpstr>
      <vt:lpstr>Practice – Math III - Alloys</vt:lpstr>
      <vt:lpstr>Practice – Math IV - Permuted Arithmetic Sequence</vt:lpstr>
      <vt:lpstr>Practice – Math IV - Permuted Arithmetic Sequence</vt:lpstr>
      <vt:lpstr>Practice – Math IV - Permuted Arithmetic Sequence</vt:lpstr>
      <vt:lpstr>Homework Overview</vt:lpstr>
    </vt:vector>
  </TitlesOfParts>
  <Company>Thermo Fisher Scientific,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Competitive Programming</dc:title>
  <dc:creator>Novikov, Andrei</dc:creator>
  <cp:lastModifiedBy>Novikov, Andrei</cp:lastModifiedBy>
  <cp:revision>16</cp:revision>
  <dcterms:created xsi:type="dcterms:W3CDTF">2024-05-03T08:56:37Z</dcterms:created>
  <dcterms:modified xsi:type="dcterms:W3CDTF">2024-07-19T14:06:15Z</dcterms:modified>
</cp:coreProperties>
</file>