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A910-0DE7-47C7-8A34-5D6A7CF06E47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2BB-98BC-43AC-8285-8DA4ABFE1C8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31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26C-0BEE-7539-4F18-E883EB3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035F-9365-43D7-0AA1-325BAD08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581-EC1A-76F8-CA86-BC85436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98C4-5633-6E85-3570-B771C3D4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380-1E2E-5253-659D-E584E9B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4B2-2D10-9FBE-9EE1-5A8E5208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87E2-0B2A-040E-8437-3BB3485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7AAC-6C97-1F4B-351F-D4B980F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8FFC-8E19-017B-63D2-F0B3FB3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C043-93D2-DAFC-B3BD-AD44B90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BBC3-83B0-8329-AA95-2164CF0D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EF6ED-1CAB-1437-FB30-2283D0FF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B650-9338-9655-382C-F04CD1F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A878-7792-4FE0-03B8-CD5B8AF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A46-4207-D6E3-98E4-8BBDFB7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8FC-8B6F-A4EC-718E-AFA0B06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9D9-9C28-2FBE-115E-5081D283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84E-890A-B1E5-62B9-6B59F7E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F23-9F20-1B76-4A75-8D1C674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83C4-2C27-274F-40C9-B531936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9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D91-604A-5514-6AA6-BF4CC51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B39B-21CE-D674-4483-29B4654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211-2742-8C20-7BD8-374D96C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4836-5E9D-BE4A-B345-E36ADEF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A75E-3775-5EF0-E795-CBF27F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7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33F-C516-4C36-0005-8E99298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0B70-9350-796D-94F3-0A7D7C37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8CA2-B257-50BE-DA95-31C7489E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27-0657-0C4C-71E9-1BFD263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0326-ED1D-B7E5-CA36-39E3E3A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F9-837E-9D46-EA12-2CD693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217-FA20-94C8-C7C6-AB293D6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88AD-65C2-FE21-8C9B-46154DB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B9E9-8B5D-775B-A077-0AF83521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BB95-980C-8513-5547-6BDA6C5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D292F-1DD9-D6B9-748A-6AF5D4B8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041-EF97-59B0-45FA-7D84AA9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01FD-03F7-BF03-0270-9D140F81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4937-3E10-2AC3-CF5C-3E97140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325-D247-D832-61E2-2E2CAEA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EE3C3-C241-B443-C114-422C0C7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BB5-9234-D4C3-D92C-42EF017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CD51-25BC-810E-10A6-E16A78F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6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05C-8C8B-7815-29EF-60AF335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41AA-73AA-7F9B-207F-A7D7FEA0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15956-4C98-3F64-3BA0-CDF54C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E06-FC84-014B-A9BC-317006D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D7B9-F4DF-CC28-5225-230D93FF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4CD-4C77-44F5-5674-D8EF64EE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5633-B148-D121-C8F7-161C69F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897F-85C2-7996-2A1F-00DC530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71CC-AB2A-2E5F-7645-87F13DF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E41-CD86-2658-6DAD-3E7317C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AE51-5414-7FD1-9512-B6DA8BFD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1A06-4B83-645E-DB7B-9A47F340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D2F4-483E-2EFD-1E64-E6D213D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0D96-B7C0-8DF5-2FBC-A03C0BC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39D8-A105-4DEA-D379-E90964B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1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15FD-8147-51A4-54D7-E24E45C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6AC5-2BDA-3E51-AF0C-A60D20EE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4B52-BA19-4E32-83E3-A5EB62CE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A64-181B-4A8B-AB30-09252855C043}" type="datetimeFigureOut">
              <a:rPr lang="LID4096" smtClean="0"/>
              <a:t>09/20/2024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9E-E615-854D-E9B1-21A9450B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18EF-4C01-57F4-CABC-BA4F3F81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equalsumseas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equalsumseas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candydivis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8AC-AB30-4E2B-3004-9D2E94F6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95F9-CA58-6C27-0C83-8A6B811C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 September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73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 - Equal Sums (Easy)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Equal Sums (Easy)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https://open.kattis.com/problems/equalsumseasy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07" y="2823601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0B8A6-A969-5D06-1FA8-584D9754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77" y="3429000"/>
            <a:ext cx="6363588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0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AB45-938A-5070-D9F7-CFAA7BA9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 - Equal Sums (Easy) – Approach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9E08-C559-CECB-BC85-DCFDF1EA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Techniques:</a:t>
            </a:r>
          </a:p>
          <a:p>
            <a:r>
              <a:rPr lang="en-US" dirty="0"/>
              <a:t>Bit manipulation;</a:t>
            </a:r>
          </a:p>
          <a:p>
            <a:r>
              <a:rPr lang="en-US" dirty="0"/>
              <a:t>Traverse subsets;</a:t>
            </a:r>
          </a:p>
          <a:p>
            <a:r>
              <a:rPr lang="en-US" dirty="0"/>
              <a:t>Hash table;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44E0F-5CFF-FD58-D8C1-3C8BE2D35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72" y="2101469"/>
            <a:ext cx="76962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1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 - Equal Sums (Easy) – Solve 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Equal Sums (Easy)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https://open.kattis.com/problems/equalsumseasy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6000" dirty="0"/>
              <a:t>Solve the Task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07" y="2823601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7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03AF-51E6-8C69-E208-6ACC5373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Optional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8370-A2FE-8683-7988-42BE4E85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4784" cy="4351338"/>
          </a:xfrm>
        </p:spPr>
        <p:txBody>
          <a:bodyPr/>
          <a:lstStyle/>
          <a:p>
            <a:r>
              <a:rPr lang="en-US" dirty="0"/>
              <a:t>Math related problem: </a:t>
            </a:r>
            <a:r>
              <a:rPr lang="en-US" dirty="0">
                <a:hlinkClick r:id="rId2"/>
              </a:rPr>
              <a:t>Link to Kattis</a:t>
            </a:r>
            <a:endParaRPr lang="en-US" dirty="0"/>
          </a:p>
          <a:p>
            <a:r>
              <a:rPr lang="en-US" dirty="0"/>
              <a:t>Hints: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%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== 0)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%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%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== 0) </a:t>
            </a:r>
            <a:r>
              <a:rPr lang="en-US" dirty="0"/>
              <a:t>too.</a:t>
            </a:r>
          </a:p>
          <a:p>
            <a:pPr lvl="1"/>
            <a:r>
              <a:rPr lang="en-US" dirty="0"/>
              <a:t>How the hint above helps to reduce complexity from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en-US" b="1" dirty="0"/>
              <a:t>N</a:t>
            </a:r>
            <a:r>
              <a:rPr lang="en-US" dirty="0"/>
              <a:t>) to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en-US" i="1" dirty="0"/>
              <a:t>sqrt</a:t>
            </a:r>
            <a:r>
              <a:rPr lang="en-US" dirty="0"/>
              <a:t>(</a:t>
            </a:r>
            <a:r>
              <a:rPr lang="en-US" b="1" dirty="0"/>
              <a:t>N</a:t>
            </a:r>
            <a:r>
              <a:rPr lang="en-US" dirty="0"/>
              <a:t>)).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3D19C-C60F-D2D0-B4BA-200401CD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07" y="2823601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1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03AF-51E6-8C69-E208-6ACC5373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 and What to Read?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8370-A2FE-8683-7988-42BE4E85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4784" cy="4351338"/>
          </a:xfrm>
        </p:spPr>
        <p:txBody>
          <a:bodyPr/>
          <a:lstStyle/>
          <a:p>
            <a:r>
              <a:rPr lang="en-US" dirty="0"/>
              <a:t>Online resource for practice:</a:t>
            </a:r>
          </a:p>
          <a:p>
            <a:pPr lvl="1"/>
            <a:r>
              <a:rPr lang="en-US" dirty="0"/>
              <a:t>Kattis - </a:t>
            </a:r>
            <a:r>
              <a:rPr lang="en-US" dirty="0">
                <a:hlinkClick r:id="rId2"/>
              </a:rPr>
              <a:t>https://open.kattis.com/</a:t>
            </a:r>
            <a:endParaRPr lang="en-US" dirty="0"/>
          </a:p>
          <a:p>
            <a:pPr lvl="1"/>
            <a:r>
              <a:rPr lang="en-US" dirty="0" err="1"/>
              <a:t>Leetcode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https://leetcode.com/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to read:</a:t>
            </a:r>
          </a:p>
          <a:p>
            <a:pPr lvl="1"/>
            <a:r>
              <a:rPr lang="en-US" dirty="0"/>
              <a:t>Competitive Programming 4.</a:t>
            </a:r>
          </a:p>
          <a:p>
            <a:pPr lvl="2"/>
            <a:r>
              <a:rPr lang="en-US" i="1" dirty="0"/>
              <a:t>Theory + a lot of practice.</a:t>
            </a:r>
          </a:p>
          <a:p>
            <a:pPr lvl="1"/>
            <a:r>
              <a:rPr lang="en-US" dirty="0"/>
              <a:t>Introduction to Algorithms.</a:t>
            </a:r>
          </a:p>
          <a:p>
            <a:pPr lvl="2"/>
            <a:r>
              <a:rPr lang="en-US" i="1" dirty="0"/>
              <a:t>Very good theory.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B1EEEB-EEC7-3C60-BDA8-ED8D2618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519" y="1824451"/>
            <a:ext cx="2150322" cy="2999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D855BE-358B-37E0-FC55-24FA752F7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001" y="1825038"/>
            <a:ext cx="2309439" cy="29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2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196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Competitive Programming</vt:lpstr>
      <vt:lpstr>Practice I - Equal Sums (Easy)</vt:lpstr>
      <vt:lpstr>Practice I - Equal Sums (Easy) – Approach </vt:lpstr>
      <vt:lpstr>Practice I - Equal Sums (Easy) – Solve it</vt:lpstr>
      <vt:lpstr>Homework - Optional</vt:lpstr>
      <vt:lpstr>Where to Practice and What to Read?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29</cp:revision>
  <dcterms:created xsi:type="dcterms:W3CDTF">2024-05-03T08:56:37Z</dcterms:created>
  <dcterms:modified xsi:type="dcterms:W3CDTF">2024-09-20T14:05:49Z</dcterms:modified>
</cp:coreProperties>
</file>