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A910-0DE7-47C7-8A34-5D6A7CF06E47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A2BB-98BC-43AC-8285-8DA4ABFE1C8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731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226C-0BEE-7539-4F18-E883EB32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035F-9365-43D7-0AA1-325BAD08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9581-EC1A-76F8-CA86-BC85436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98C4-5633-6E85-3570-B771C3D4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9380-1E2E-5253-659D-E584E9B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2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4B2-2D10-9FBE-9EE1-5A8E5208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87E2-0B2A-040E-8437-3BB3485F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7AAC-6C97-1F4B-351F-D4B980FD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8FFC-8E19-017B-63D2-F0B3FB37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C043-93D2-DAFC-B3BD-AD44B90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2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BBC3-83B0-8329-AA95-2164CF0D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EF6ED-1CAB-1437-FB30-2283D0FF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B650-9338-9655-382C-F04CD1F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A878-7792-4FE0-03B8-CD5B8AF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A46-4207-D6E3-98E4-8BBDFB7F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6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8FC-8B6F-A4EC-718E-AFA0B06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B9D9-9C28-2FBE-115E-5081D283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384E-890A-B1E5-62B9-6B59F7E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F23-9F20-1B76-4A75-8D1C6746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83C4-2C27-274F-40C9-B531936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9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CD91-604A-5514-6AA6-BF4CC519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B39B-21CE-D674-4483-29B46545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211-2742-8C20-7BD8-374D96C2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4836-5E9D-BE4A-B345-E36ADEF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A75E-3775-5EF0-E795-CBF27F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7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33F-C516-4C36-0005-8E99298D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0B70-9350-796D-94F3-0A7D7C37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8CA2-B257-50BE-DA95-31C7489E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1C27-0657-0C4C-71E9-1BFD263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0326-ED1D-B7E5-CA36-39E3E3A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F9-837E-9D46-EA12-2CD693F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1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217-FA20-94C8-C7C6-AB293D63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88AD-65C2-FE21-8C9B-46154DB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B9E9-8B5D-775B-A077-0AF83521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4BB95-980C-8513-5547-6BDA6C51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D292F-1DD9-D6B9-748A-6AF5D4B87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6041-EF97-59B0-45FA-7D84AA9B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901FD-03F7-BF03-0270-9D140F81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4937-3E10-2AC3-CF5C-3E97140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1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325-D247-D832-61E2-2E2CAEA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EE3C3-C241-B443-C114-422C0C7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BB5-9234-D4C3-D92C-42EF017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ECD51-25BC-810E-10A6-E16A78F2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567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A05C-8C8B-7815-29EF-60AF335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541AA-73AA-7F9B-207F-A7D7FEA0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15956-4C98-3F64-3BA0-CDF54C5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6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E06-FC84-014B-A9BC-317006D5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D7B9-F4DF-CC28-5225-230D93FF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A4CD-4C77-44F5-5674-D8EF64EE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5633-B148-D121-C8F7-161C69F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5897F-85C2-7996-2A1F-00DC530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971CC-AB2A-2E5F-7645-87F13DF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99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E41-CD86-2658-6DAD-3E7317C6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8AE51-5414-7FD1-9512-B6DA8BFDA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21A06-4B83-645E-DB7B-9A47F340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D2F4-483E-2EFD-1E64-E6D213D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0D96-B7C0-8DF5-2FBC-A03C0BCD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39D8-A105-4DEA-D379-E90964B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01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15FD-8147-51A4-54D7-E24E45CE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6AC5-2BDA-3E51-AF0C-A60D20EE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4B52-BA19-4E32-83E3-A5EB62CE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6A64-181B-4A8B-AB30-09252855C043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459E-E615-854D-E9B1-21A9450B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18EF-4C01-57F4-CABC-BA4F3F81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pen.kattis.com/problems/numbertr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open.kattis.com/problems/numbertre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open.kattis.com/problems/stockpr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open.kattis.com/problems/stockpri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18AC-AB30-4E2B-3004-9D2E94F6C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95F9-CA58-6C27-0C83-8A6B811C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 October 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730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0BE-0DF5-9A90-F398-DA619C1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How to Keep Integrity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489-07EA-9BC3-C3A7-CD594334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delete and balance – just bubble added node.</a:t>
            </a:r>
            <a:endParaRPr lang="LID4096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A3E0CBB-1B72-34D7-6EE8-82B6379B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429669"/>
            <a:ext cx="361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2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0BE-0DF5-9A90-F398-DA619C1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How to Keep Integrity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489-07EA-9BC3-C3A7-CD594334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delete and balance – just bubble added node.</a:t>
            </a:r>
            <a:endParaRPr lang="LID4096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CEB8BBA-69C7-CF8E-78F1-EA99CC3D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429669"/>
            <a:ext cx="361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0BE-0DF5-9A90-F398-DA619C1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How to Keep Integrity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489-07EA-9BC3-C3A7-CD594334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delete and balance – just bubble added node.</a:t>
            </a:r>
            <a:endParaRPr lang="LID4096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64EC926-C84D-613B-DF53-662FC7C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429669"/>
            <a:ext cx="361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1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11D0-3D85-A380-180D-F7A68768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Priority Queue 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806E-5AD2-6BB2-441E-502A74BB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 – Numbers on a Tree</a:t>
            </a:r>
          </a:p>
          <a:p>
            <a:pPr lvl="1"/>
            <a:r>
              <a:rPr lang="en-US" dirty="0">
                <a:hlinkClick r:id="rId2"/>
              </a:rPr>
              <a:t>Link to the Task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1172C-7274-6880-6F1B-61B4FD49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5623"/>
            <a:ext cx="5699760" cy="265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5ECA6-D2D8-CE78-4522-9246050C1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574" y="2257144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7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11D0-3D85-A380-180D-F7A68768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Priority Queue 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806E-5AD2-6BB2-441E-502A74BB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 – Numbers on a Tree</a:t>
            </a:r>
          </a:p>
          <a:p>
            <a:pPr lvl="1"/>
            <a:r>
              <a:rPr lang="en-US" dirty="0">
                <a:hlinkClick r:id="rId2"/>
              </a:rPr>
              <a:t>Link to the Task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to represent tree in array?</a:t>
            </a:r>
          </a:p>
          <a:p>
            <a:r>
              <a:rPr lang="en-US" dirty="0"/>
              <a:t>How to reach left and right children?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5ECA6-D2D8-CE78-4522-9246050C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74" y="2257144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E041-8248-9DC2-EC86-53884854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Priority Queue II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E3C6-9685-815D-CCD3-8BB6E604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 – Stock Prices</a:t>
            </a:r>
          </a:p>
          <a:p>
            <a:pPr lvl="1"/>
            <a:r>
              <a:rPr lang="en-US" dirty="0">
                <a:hlinkClick r:id="rId2"/>
              </a:rPr>
              <a:t>Link to the Task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9DC1F-DB94-C50B-E25B-6354C3E5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74" y="2257144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DF348-3D1F-644F-FA02-B9AAEA365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66" y="3184740"/>
            <a:ext cx="6325483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38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E041-8248-9DC2-EC86-53884854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Priority Queue II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E3C6-9685-815D-CCD3-8BB6E604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 – Stock Prices</a:t>
            </a:r>
          </a:p>
          <a:p>
            <a:pPr lvl="1"/>
            <a:r>
              <a:rPr lang="en-US" dirty="0">
                <a:hlinkClick r:id="rId2"/>
              </a:rPr>
              <a:t>Link to the Task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to utilize a binary heap?</a:t>
            </a:r>
          </a:p>
          <a:p>
            <a:r>
              <a:rPr lang="en-US" dirty="0"/>
              <a:t>How to utilize a red-black tree?</a:t>
            </a:r>
          </a:p>
          <a:p>
            <a:r>
              <a:rPr lang="en-US" dirty="0"/>
              <a:t>Discuss pros and cons.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9DC1F-DB94-C50B-E25B-6354C3E5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74" y="2257144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6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as BST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Priority queues are usually represented by a </a:t>
            </a:r>
            <a:r>
              <a:rPr lang="en-US" sz="2400" b="1" dirty="0"/>
              <a:t>binary heap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Binary heap </a:t>
            </a:r>
            <a:r>
              <a:rPr lang="en-US" sz="2400" dirty="0"/>
              <a:t>is a balanced tree designed to keep at the top the smaller or the greatest element. As a result, access to the smallest element is O(1).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Why cannot we use just red-black tree?</a:t>
            </a:r>
          </a:p>
          <a:p>
            <a:r>
              <a:rPr lang="en-US" sz="2400" dirty="0"/>
              <a:t>Insertion or deletion of the top element </a:t>
            </a:r>
            <a:r>
              <a:rPr lang="en-US" sz="2400" b="1" dirty="0"/>
              <a:t>is the same for both O(log(N))</a:t>
            </a:r>
            <a:r>
              <a:rPr lang="en-US" sz="2400" dirty="0"/>
              <a:t>. But insertion in case of </a:t>
            </a:r>
            <a:r>
              <a:rPr lang="en-US" sz="2400" b="1" dirty="0"/>
              <a:t>binary heap simpler</a:t>
            </a:r>
            <a:r>
              <a:rPr lang="en-US" sz="2400" dirty="0"/>
              <a:t>. Red-black tree keep the collection sorted.</a:t>
            </a:r>
          </a:p>
          <a:p>
            <a:r>
              <a:rPr lang="en-US" sz="2400" b="1" dirty="0"/>
              <a:t>Binary heap</a:t>
            </a:r>
            <a:r>
              <a:rPr lang="en-US" sz="2400" dirty="0"/>
              <a:t> can be stored in contiguous memory as a result it is more efficient in real-world performance. </a:t>
            </a:r>
            <a:r>
              <a:rPr lang="en-US" sz="2400" b="1" dirty="0"/>
              <a:t>Do you remember shift operations</a:t>
            </a:r>
            <a:r>
              <a:rPr lang="en-US" sz="2400" dirty="0"/>
              <a:t> in </a:t>
            </a:r>
            <a:r>
              <a:rPr lang="en-US" sz="2400" b="1" dirty="0"/>
              <a:t>red-black</a:t>
            </a:r>
            <a:r>
              <a:rPr lang="en-US" sz="2400" dirty="0"/>
              <a:t> tree? In case of contiguous memory leads to O(N) which breaks whole idea behind the tree.</a:t>
            </a:r>
          </a:p>
        </p:txBody>
      </p:sp>
    </p:spTree>
    <p:extLst>
      <p:ext uri="{BB962C8B-B14F-4D97-AF65-F5344CB8AC3E}">
        <p14:creationId xmlns:p14="http://schemas.microsoft.com/office/powerpoint/2010/main" val="327796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1573-3EE7-22A0-03F8-9440C3B0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DAED-54F2-D54D-2E4A-11FBAEBA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balance – add to the shortest branch.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5F0C4-6644-C3EF-E912-3B904404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16" y="2926461"/>
            <a:ext cx="1714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366EDE-81DD-003D-194B-2C973ED1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84" y="2926461"/>
            <a:ext cx="2105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E350AA-9682-392F-DACC-6A8441B8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77" y="2926461"/>
            <a:ext cx="2105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ED9A4A6-5EB7-BAAB-2966-93BE43CDB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370" y="2926461"/>
            <a:ext cx="2867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0BE-0DF5-9A90-F398-DA619C1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How to Keep Integrity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489-07EA-9BC3-C3A7-CD594334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add node and balance – just bubble added node.</a:t>
            </a:r>
            <a:endParaRPr lang="LID4096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10341FA-0C61-D971-A540-BE1FF0AE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2563019"/>
            <a:ext cx="32480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1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0BE-0DF5-9A90-F398-DA619C1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How to Keep Integrity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489-07EA-9BC3-C3A7-CD594334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add node and balance – just bubble added node.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D07085-3765-6A66-A00E-65F5C191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2563019"/>
            <a:ext cx="32480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0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0BE-0DF5-9A90-F398-DA619C1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How to Keep Integrity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489-07EA-9BC3-C3A7-CD594334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add node and balance – just bubble added node.</a:t>
            </a: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952162-19F0-B0FD-B4E4-ECD1D293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2563019"/>
            <a:ext cx="32480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3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0BE-0DF5-9A90-F398-DA619C1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How to Keep Integrity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489-07EA-9BC3-C3A7-CD594334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delete and balance – just bubble added node.</a:t>
            </a:r>
            <a:endParaRPr lang="LID4096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B89676-6FD4-8834-3DC4-9902E6F19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429669"/>
            <a:ext cx="361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6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0BE-0DF5-9A90-F398-DA619C1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How to Keep Integrity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489-07EA-9BC3-C3A7-CD594334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delete and balance – just bubble added node.</a:t>
            </a:r>
            <a:endParaRPr lang="LID4096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9D7C695-7170-1F11-983B-3C608F5E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429669"/>
            <a:ext cx="361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50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0BE-0DF5-9A90-F398-DA619C1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How to Keep Integrity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489-07EA-9BC3-C3A7-CD594334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delete and balance – just bubble added node.</a:t>
            </a:r>
            <a:endParaRPr lang="LID4096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D9DCA2E-1FFE-FABD-AB9A-7D9F6B9A7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429669"/>
            <a:ext cx="361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9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408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Competitive Programming</vt:lpstr>
      <vt:lpstr>Priority Queue as BST</vt:lpstr>
      <vt:lpstr>Binary Heap</vt:lpstr>
      <vt:lpstr>Binary Heap – How to Keep Integrity</vt:lpstr>
      <vt:lpstr>Binary Heap – How to Keep Integrity</vt:lpstr>
      <vt:lpstr>Binary Heap – How to Keep Integrity</vt:lpstr>
      <vt:lpstr>Binary Heap – How to Keep Integrity</vt:lpstr>
      <vt:lpstr>Binary Heap – How to Keep Integrity</vt:lpstr>
      <vt:lpstr>Binary Heap – How to Keep Integrity</vt:lpstr>
      <vt:lpstr>Binary Heap – How to Keep Integrity</vt:lpstr>
      <vt:lpstr>Binary Heap – How to Keep Integrity</vt:lpstr>
      <vt:lpstr>Binary Heap – How to Keep Integrity</vt:lpstr>
      <vt:lpstr>Practice – Priority Queue I</vt:lpstr>
      <vt:lpstr>Practice – Priority Queue I</vt:lpstr>
      <vt:lpstr>Practice – Priority Queue II</vt:lpstr>
      <vt:lpstr>Practice – Priority Queue II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38</cp:revision>
  <dcterms:created xsi:type="dcterms:W3CDTF">2024-05-03T08:56:37Z</dcterms:created>
  <dcterms:modified xsi:type="dcterms:W3CDTF">2024-10-23T12:59:37Z</dcterms:modified>
</cp:coreProperties>
</file>