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0" r:id="rId3"/>
    <p:sldId id="264" r:id="rId4"/>
    <p:sldId id="265" r:id="rId5"/>
    <p:sldId id="275" r:id="rId6"/>
    <p:sldId id="266" r:id="rId7"/>
    <p:sldId id="267" r:id="rId8"/>
    <p:sldId id="282" r:id="rId9"/>
    <p:sldId id="283" r:id="rId10"/>
    <p:sldId id="268" r:id="rId11"/>
    <p:sldId id="286" r:id="rId12"/>
    <p:sldId id="287" r:id="rId13"/>
    <p:sldId id="285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94" r:id="rId26"/>
    <p:sldId id="289" r:id="rId27"/>
    <p:sldId id="288" r:id="rId28"/>
    <p:sldId id="290" r:id="rId29"/>
    <p:sldId id="291" r:id="rId30"/>
    <p:sldId id="292" r:id="rId31"/>
    <p:sldId id="293" r:id="rId3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2:12.0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1 600 24575,'5'0'0,"1"-1"0,0 1 0,-1-2 0,1 1 0,0-1 0,-1 1 0,0-1 0,1-1 0,-1 1 0,0-1 0,0 0 0,0 0 0,6-6 0,6-6 0,0-1 0,15-19 0,-2 2 0,3 2 0,-2-3 0,-1 0 0,-2-2 0,25-40 0,-53 75 0,13-19 0,-2-1 0,0 0 0,-1 0 0,-1-1 0,8-34 0,8-40 0,-23 216 0,-2 468 0,1-568 0,1 1 0,8 33 0,-5-32 0,-2 0 0,2 24 0,-4-34 0,-1 1 0,0 0 0,-1-1 0,0 1 0,-6 23 0,6-33 0,-1 1 0,1-1 0,-1 0 0,0 1 0,0-1 0,0 0 0,0 0 0,0 0 0,-1-1 0,0 1 0,1 0 0,-1-1 0,0 0 0,0 0 0,0 0 0,0 0 0,-1 0 0,1 0 0,0-1 0,-1 0 0,1 0 0,-1 0 0,0 0 0,-6 1 0,-8 0 0,-1-1 0,-36-3 0,-26 3 0,80-1 0,1 0 0,0-1 0,-1 1 0,1 0 0,0 0 0,-1 0 0,1 0 0,0 0 0,-1 0 0,1 0 0,0 0 0,-1 0 0,1 0 0,0 0 0,-1 1 0,1-1 0,0 0 0,0 0 0,-1 0 0,1 0 0,0 0 0,-1 1 0,1-1 0,0 0 0,0 0 0,-1 0 0,1 1 0,0-1 0,0 0 0,-1 0 0,1 1 0,0-1 0,0 0 0,0 0 0,0 1 0,0-1 0,-1 0 0,1 1 0,13 7 0,22 2 0,157 20 0,-163-23-35,-26-5-32,-1-1 1,1 0-1,0 0 1,0 0-1,0 0 1,0-1-1,0 1 1,0-1-1,0 0 1,0 0-1,0 0 1,0 0-1,0 0 1,1-1-1,-1 1 1,0-1-1,-1 0 1,1 0-1,5-2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9:10.3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1 344 24575,'1113'0'0,"-1074"2"0,49 9 0,17 1 0,635-7-908,-403-8 632,-151 1 43,198 5-467,-263 9 803,81 3 117,-134-16-123,-24-1 92,0 2 1,1 2-1,75 14 1,-85-11 38,-1-1 1,1-1-1,57-4 1,-72 1-204,-118-48-25,64 34 0,1-2 0,-36-23 0,32 17 0,-63-23 0,31 16 0,-152-68 0,177 77 0,0 2 0,-1 2 0,-57-13 0,79 27 0,19 2 0,0 0 0,0-1 0,0 1 0,0 0 0,0-1 0,1 0 0,-1 0 0,0 0 0,0 0 0,1-1 0,-1 0 0,-5-3 0,9 5 0,0 0 0,-1 0 0,1-1 0,0 1 0,0 0 0,0 0 0,0 0 0,0 0 0,0-1 0,0 1 0,0 0 0,0 0 0,0 0 0,0 0 0,0-1 0,0 1 0,0 0 0,0 0 0,0 0 0,0 0 0,0-1 0,0 1 0,0 0 0,0 0 0,1 0 0,-1 0 0,0 0 0,0-1 0,0 1 0,0 0 0,0 0 0,0 0 0,0 0 0,1 0 0,-1 0 0,0 0 0,0-1 0,0 1 0,0 0 0,0 0 0,1 0 0,-1 0 0,0 0 0,0 0 0,0 0 0,0 0 0,1 0 0,-1 0 0,16-5 0,16 2 0,-18 3 0,0 1 0,1 1 0,-1 0 0,0 1 0,0 1 0,25 10 0,-21-8 0,1 0 0,0-1 0,21 3 0,-23-5 0,1 1 0,-1 1 0,0 0 0,-1 2 0,25 11 0,-18-7 0,44 14 0,-14-7 0,98 46 0,-129-53 0,59 18 0,-59-21 0,1 0 0,33 17 0,-47-21 0,0 0 0,0-1 0,0 0 0,0-1 0,15 2 0,-17-3 0,0 0 0,0 1 0,0-1 0,0 1 0,0 1 0,-1-1 0,1 1 0,-1 0 0,11 7 0,-17-9 0,1-1 0,-1 0 0,1 1 0,-1-1 0,0 1 0,1-1 0,-1 1 0,0 0 0,1-1 0,-1 1 0,0-1 0,0 1 0,0-1 0,0 1 0,1 0 0,-1-1 0,0 1 0,0-1 0,0 1 0,0 0 0,0-1 0,0 1 0,-1 0 0,1-1 0,0 1 0,0-1 0,0 1 0,0 0 0,-1-1 0,1 1 0,0-1 0,-1 1 0,1-1 0,0 1 0,-1-1 0,1 1 0,-1-1 0,1 0 0,-1 1 0,1-1 0,-1 1 0,1-1 0,-1 0 0,1 1 0,-2-1 0,-34 21 0,21-13 0,-22 13 0,-55 24 0,-9 4 0,75-36 0,0-2 0,-33 11 0,31-13 0,-44 22 0,-125 63 0,57-22 0,123-64-1365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4:15.6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59 158 24575,'-1'-4'0,"1"-1"0,0 1 0,1-1 0,-1 1 0,1 0 0,0-1 0,0 1 0,0-1 0,0 1 0,1 0 0,0 0 0,0 0 0,0 0 0,0 0 0,1 0 0,-1 1 0,1-1 0,5-4 0,1 1 0,1 1 0,0 0 0,0 1 0,0-1 0,22-6 0,-31 12 0,11-6 0,2 1 0,-1 0 0,0 1 0,1 0 0,0 1 0,0 1 0,0 0 0,0 1 0,0 0 0,0 1 0,0 1 0,0 0 0,0 1 0,15 4 0,-13-1 0,0 0 0,0 2 0,0 0 0,-1 1 0,27 18 0,-37-23 0,0 1 0,0 0 0,-1 0 0,1 0 0,-1 0 0,0 1 0,0 0 0,0 0 0,-1 0 0,0 0 0,0 0 0,0 1 0,0-1 0,-1 1 0,0 0 0,-1 0 0,1 0 0,-1 0 0,1 12 0,-2-15 0,0 0 0,-1 0 0,1 0 0,-1 0 0,0 0 0,0-1 0,0 1 0,0 0 0,0 0 0,-1-1 0,1 1 0,-1-1 0,0 1 0,1-1 0,-1 0 0,0 0 0,-1 1 0,1-1 0,-3 2 0,-6 3 0,-1 1 0,0-2 0,-14 7 0,-28 18 0,49-27 0,0 0 0,1 0 0,-1 0 0,1 1 0,0-1 0,0 1 0,-3 6 0,7-10 0,-1-1 0,1 1 0,0 0 0,0-1 0,-1 1 0,1 0 0,0-1 0,0 1 0,0 0 0,0 0 0,0-1 0,0 1 0,0 0 0,0 0 0,0-1 0,0 1 0,0 0 0,0 0 0,1-1 0,-1 1 0,0 0 0,0-1 0,1 1 0,0 1 0,0-1 0,1 0 0,-1 0 0,1 0 0,-1 0 0,1 0 0,0 0 0,0 0 0,-1 0 0,1-1 0,0 1 0,0-1 0,0 1 0,0-1 0,2 0 0,69 4 0,-61-4 0,-1-1 0,1 2 0,-1 0 0,0 0 0,1 1 0,-1 0 0,0 1 0,0 0 0,0 1 0,15 8 0,59 29 0,-60-30 0,-2 0 0,0 1 0,0 1 0,23 19 0,-39-27 0,-1 1 0,0-1 0,-1 1 0,1 1 0,-1-1 0,-1 1 0,1 0 0,-1 0 0,0 0 0,-1 1 0,0-1 0,0 1 0,0 0 0,-1 0 0,0 0 0,-1 0 0,1 13 0,0-1 0,-1 0 0,-1 0 0,-1 0 0,-1 0 0,-8 36 0,8-50 0,0 0 0,0 1 0,0-1 0,-1-1 0,0 1 0,-1 0 0,1-1 0,-1 1 0,0-1 0,0 0 0,-1 0 0,1-1 0,-1 1 0,0-1 0,-1 0 0,1-1 0,0 1 0,-1-1 0,0 0 0,0 0 0,-11 3 0,-63 30 0,67-29 0,0 0 0,-1-1 0,0 0 0,0-1 0,0 0 0,-1-2 0,-15 3 0,-57 7 0,55-7 0,0-1 0,-34 0 0,43-5 0,-14 0 0,-54-6 0,78 4 0,0 0 0,-1-1 0,2-1 0,-1-1 0,0 1 0,1-2 0,-19-11 0,-77-48-1365,91 55-5461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4:16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1536 212 24575,'-37'1'0,"1"-2"0,0-2 0,-51-9 0,40 4 0,-1 3 0,0 2 0,-90 6 0,31-1 0,15-4 0,54-1 0,0 2 0,1 2 0,-1 1 0,1 2 0,-52 12 0,60-4 0,1 1 0,1 1 0,0 2 0,1 0 0,-34 29 0,45-34 0,-19 14 0,1 1 0,2 2 0,1 1 0,1 1 0,2 1 0,0 2 0,-27 46 0,43-63 0,1 1 0,0 1 0,1 0 0,2 1 0,-1-1 0,2 1 0,1 1 0,0-1 0,-2 24 0,-14 147 0,15-124 0,5 108 0,3-85 0,-2-67 0,2 1 0,0-1 0,2 0 0,0 0 0,1 0 0,2-1 0,0 0 0,1 0 0,1 0 0,17 26 0,23 55 0,-11-20 0,30 53 0,37 67 0,-80-161 0,1-2 0,58 67 0,-51-70 0,1-3 0,1 0 0,45 30 0,-64-53 0,0-1 0,0-1 0,0 0 0,1-1 0,0-1 0,1 0 0,-1-2 0,1 0 0,28 3 0,15-3 0,93-6 0,-47-1 0,27 6 0,149-6 0,-259-1 0,-1 0 0,43-14 0,-45 11 0,0 1 0,0 1 0,40-4 0,-12 5 0,0-2 0,-1-2 0,64-19 0,135-60 0,-211 73 0,60-34 0,-84 40 0,1 0 0,-2 0 0,1-1 0,-1-1 0,-1 0 0,0-1 0,17-22 0,8-14 0,-23 32 0,0-1 0,-1 0 0,16-33 0,65-124 0,-70 126 0,-2 0 0,-2-2 0,-3 0 0,10-52 0,-19 69 0,3-17 0,-3 1 0,2-62 0,-6-44 0,-6-141 0,-23 161 0,24 122 0,-1 0 0,0 0 0,-1 0 0,0 1 0,-1 0 0,-8-13 0,-20-44 0,23 43 0,0 1 0,-1 0 0,-24-34 0,-10-17 0,26 41 0,-2 1 0,-1 0 0,-46-48 0,54 67 0,-1 1 0,0 0 0,-34-18 0,0-2 0,28 19 0,1 1 0,-1 0 0,-1 2 0,0 1 0,-1 1 0,0 0 0,0 2 0,-1 1 0,-25-3 0,-23 2 0,-130 3 0,124 4 0,61 2 0,1 0 0,0 0 0,0 2 0,0 0 0,0 1 0,1 1 0,0 0 0,0 1 0,0 1 0,1 1 0,0 0 0,1 0 0,0 2 0,1 0 0,0 0 0,0 1 0,1 1 0,1 0 0,0 1 0,1 0 0,-10 17 0,-7 46-1365,21-61-5461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09.3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 0 24575,'0'40'0,"-7"151"0,4-168 0,-1-1 0,-1 0 0,-1 0 0,-1-1 0,0 0 0,-17 32 0,-77 166 0,91-198 0,-1 0 0,-1-1 0,-24 31 0,35-50 0,1-1 0,0 1 0,-1-1 0,1 0 0,0 1 0,-1 0 0,1-1 0,0 1 0,0-1 0,0 1 0,-1-1 0,1 1 0,0-1 0,0 1 0,0 0 0,0-1 0,0 1 0,0-1 0,0 1 0,0-1 0,0 1 0,0 0 0,0-1 0,1 1 0,-1-1 0,0 1 0,0-1 0,1 1 0,-1-1 0,0 1 0,0-1 0,1 1 0,-1-1 0,1 1 0,-1-1 0,0 1 0,2 0 0,28 13 0,37-3 0,-49-9 0,16-1 0,-1 1 0,1 2 0,0 2 0,-1 1 0,0 1 0,60 25 0,-83-29 0,0 0 0,0-1 0,0 0 0,0-1 0,0 0 0,1 0 0,-1-1 0,1-1 0,-1 0 0,1 0 0,-1-1 0,1 0 0,15-4 0,-23 2 0,0 1 0,0 0 0,-1 0 0,1-1 0,0 0 0,-1 1 0,1-1 0,-1 0 0,0 0 0,0-1 0,0 1 0,-1 0 0,1-1 0,-1 1 0,0-1 0,0 1 0,0-1 0,0 1 0,0-1 0,-1 0 0,0 1 0,0-1 0,0-4 0,0-15 0,0 1 0,-6-31 0,6 51 0,-11-49 0,11 49 0,-1-1 0,1 1 0,-1-1 0,0 1 0,0-1 0,0 1 0,-1 0 0,1-1 0,0 1 0,-1 0 0,0 0 0,1 0 0,-1 0 0,0 0 0,0 0 0,-3-1 0,5 3 0,0-1 0,-1 1 0,1 0 0,0 0 0,-1 0 0,1 0 0,0 0 0,0 0 0,-1 0 0,1 0 0,0 0 0,-1 0 0,1 0 0,0 0 0,-1 0 0,1 0 0,0 0 0,-1 0 0,1 0 0,0 0 0,0 1 0,-1-1 0,1 0 0,0 0 0,-1 0 0,1 0 0,0 1 0,0-1 0,0 0 0,-1 0 0,1 1 0,0-1 0,0 0 0,0 0 0,-1 1 0,1-1 0,0 0 0,0 1 0,-2 17 0,9 22 0,-6-36 0,12 61 0,3 0 0,2-1 0,32 72 0,-27-75 0,-15-37 0,-8-20 0,-2-9 0,-20-47-1365,16 34-5461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12.2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1511 33 24575,'-57'-21'0,"6"15"0,0 2 0,-1 2 0,-54 6 0,-4-2 0,39 2 0,-97 16 0,144-16 0,-239 48 0,128-25 0,115-24 0,-1 0 0,1 2 0,0 0 0,0 2 0,0 0 0,1 1 0,-21 12 0,1 1 0,25-14 0,1 0 0,1 1 0,-18 13 0,25-17 0,1 0 0,-1 1 0,1 0 0,0 0 0,0 0 0,1 1 0,0-1 0,0 1 0,0 0 0,0 0 0,-2 9 0,-27 80 0,20-65 0,2 0 0,1 1 0,1 0 0,2 0 0,-5 56 0,10-27 0,4 171 0,0-215 0,0-1 0,1 0 0,0 0 0,1 0 0,1-1 0,0 0 0,1 0 0,11 16 0,4 4 0,52 59 0,1-15 0,163 132 0,-183-165 0,5 3 0,103 65 0,-88-61 0,-55-37 0,1 0 0,0-2 0,26 13 0,8 3 0,22 8 0,135 25 0,-152-46 0,-42-10 0,1 0 0,0-2 0,0 0 0,30 1 0,4-4 0,73-8 0,-105 4 0,-1-1 0,0 0 0,0-2 0,0 0 0,-1-1 0,32-17 0,128-83 0,-162 96 0,-1-1 0,20-18 0,5-5 0,-29 25 0,1 0 0,-2-1 0,1-1 0,-2 1 0,1-2 0,-2 0 0,0 0 0,9-17 0,-8 9 0,-1-1 0,0 0 0,-2-1 0,8-45 0,-11 54 0,0 0 0,1 0 0,1 1 0,12-23 0,-10 20 0,0 0 0,9-27 0,-5-9 0,-3 0 0,-2-1 0,-2-1 0,-3-96 0,0 80 0,-1 42 0,0 1 0,-2-1 0,-7-52 0,-2 49 0,-1 1 0,-2 0 0,-1 1 0,-23-37 0,26 46 0,-91-129 0,56 86 0,36 53 0,1 0 0,-2 1 0,1 0 0,-1 0 0,0 2 0,-1-1 0,0 1 0,0 1 0,-24-9 0,-20-12 0,13 7 0,-2 1 0,-1 3 0,0 1 0,-54-8 0,94 21 0,-17-2-341,0 1 0,-1 1-1,-27 1 1,28 1-6485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22.2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1 134 24575,'0'-1'0,"0"0"0,1 0 0,-1 0 0,1 0 0,0-1 0,-1 1 0,1 0 0,0 0 0,0 0 0,-1 0 0,1 0 0,0 1 0,0-1 0,0 0 0,0 0 0,0 1 0,0-1 0,1 0 0,-1 1 0,0-1 0,0 1 0,0-1 0,1 1 0,-1 0 0,0 0 0,0-1 0,3 1 0,39-5 0,-38 5 0,24-3 0,0-2 0,0-1 0,31-10 0,-16 3 0,-18 8 0,52-5 0,13-2 0,-61 7 0,1 1 0,49 1 0,-50 3 0,-1-2 0,0 0 0,33-8 0,-39 6-341,0 0 0,0 2-1,28 0 1,-29 2-6485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23.0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24575,'1'0'0,"1"1"0,0-1 0,0 0 0,-1 0 0,1 1 0,0-1 0,0 1 0,-1-1 0,1 1 0,0 0 0,-1 0 0,1-1 0,-1 1 0,1 0 0,-1 1 0,3 1 0,34 23 0,-35-23 0,58 53 0,129 92 0,-76-63 0,-18-13 0,94 72 0,-36-37 0,337 172 0,-290-180 0,-170-87-95,0-2-1,1-1 1,41 6-1,-42-9-887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24.4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 0 24575,'-1'63'0,"-1"-21"0,3 0 0,1-1 0,13 75 0,-10-85 0,-1 0 0,-1 1 0,-4 54 0,1-77 0,1-55 0,-1 1 0,-3-1 0,-11-57 0,-13-54 0,27 156 0,-1-1 0,1 1 0,0 0 0,0-1 0,0 1 0,0 0 0,0-1 0,0 1 0,0 0 0,0-1 0,0 1 0,1 0 0,-1-1 0,1 1 0,-1 0 0,1 0 0,-1-1 0,1 1 0,-1 0 0,1 0 0,0 0 0,0 0 0,0 0 0,0 0 0,0 0 0,0 0 0,2-1 0,-1 1 0,1 0 0,0 0 0,-1 1 0,1-1 0,0 1 0,0-1 0,-1 1 0,1 0 0,0 0 0,0 0 0,0 0 0,4 2 0,9 1 0,0 2 0,-1 0 0,21 9 0,-1 1 0,28 13 0,89 26 0,-77-27 0,12 2 0,-51-20 0,1-2 0,1-1 0,61 1 0,-52-3-1365,-29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25.5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0 24575,'-2'95'0,"4"103"0,11-127 0,-8-52 0,-1 0 0,1 30 0,-5 322-1365,0-349-5461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26.3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27 24575,'0'4'0,"0"-1"0,0 0 0,0 0 0,1 0 0,0 0 0,-1 0 0,1 0 0,1 0 0,-1 0 0,0 0 0,1 0 0,-1-1 0,1 1 0,0 0 0,0-1 0,0 1 0,0-1 0,0 0 0,0 0 0,1 0 0,-1 0 0,1 0 0,5 2 0,3 2 0,0-2 0,1 1 0,-1-2 0,22 5 0,-32-8 0,0 1 0,0-1 0,1 1 0,-1-1 0,0 0 0,0 0 0,0 0 0,1 1 0,-1-1 0,0 0 0,0-1 0,1 1 0,-1 0 0,0 0 0,0 0 0,0-1 0,0 1 0,1-1 0,-1 1 0,0-1 0,0 1 0,0-1 0,0 1 0,0-1 0,0 0 0,0 0 0,0 0 0,-1 0 0,1 1 0,0-1 0,0 0 0,-1 0 0,1 0 0,0 0 0,-1-1 0,1 1 0,-1 0 0,1 0 0,-1 0 0,0 0 0,0-1 0,1 1 0,-1 0 0,0 0 0,0 0 0,0-3 0,-1 1 0,1 0 0,0 0 0,-1 0 0,0 0 0,1 0 0,-1 0 0,0 0 0,-1 0 0,1 0 0,0 0 0,-1 1 0,0-1 0,1 1 0,-1-1 0,0 1 0,0 0 0,-1-1 0,-1-1 0,-4-1-80,1 1 0,0 0-1,-1 0 1,0 0 0,0 1-1,0 0 1,-1 1 0,1 0-1,0 0 1,-1 1 0,1 0 0,-1 0-1,0 1 1,1 0 0,-1 1-1,-12 2 1,3 3-6746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2:13.4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1325 29 24575,'-20'-1'0,"1"-1"0,-37-8 0,35 5 0,0 1 0,-28-1 0,21 4 0,-263 3 0,272 1 0,0 0 0,0 1 0,1 1 0,0 1 0,0 0 0,-20 11 0,-100 61 0,98-53 0,11-6 0,-43 39 0,8-6 0,54-44 0,1 1 0,0 0 0,0 1 0,-11 18 0,-13 13 0,10-15 0,1 0 0,1 2 0,1 0 0,2 1 0,1 1 0,1 1 0,-22 62 0,22-39 0,2 1 0,3 0 0,2 1 0,-3 111 0,13 337 0,0-481 0,1-1 0,11 41 0,-3-13 0,0-8 0,2 0 0,21 50 0,-32-89 0,13 29 0,22 37 0,-3-7 0,-25-46 0,0-1 0,1 0 0,1 0 0,0-1 0,1 0 0,24 23 0,-27-30 0,0-1 0,0 0 0,0 0 0,1-1 0,0 0 0,0-1 0,0 0 0,0 0 0,1-1 0,-1 0 0,1 0 0,0-1 0,14 0 0,33 1 0,99-7 0,-143 1 0,1 0 0,0 0 0,-1-1 0,23-10 0,32-10 0,144-6 0,-189 27 0,0-1 0,41-14 0,-45 11 0,0 2 0,1 0 0,0 1 0,31-2 0,-12 3 0,54-11 0,-41 5 0,-32 5 0,0-1 0,28-11 0,-30 10 0,-1 0 0,1 1 0,26-4 0,-21 5 0,0 0 0,0-1 0,-1-2 0,0 0 0,0-2 0,-1 0 0,0-1 0,-1-1 0,0-1 0,20-16 0,-36 25 0,31-23 0,34-33 0,-58 48 0,0 0 0,-1-1 0,-1-1 0,0 0 0,0 0 0,10-23 0,-6 9 0,-2 5 0,-1-1 0,-1 0 0,7-31 0,-7 16 0,-2-1 0,-1 1 0,0-59 0,-5-8 0,-4-108 0,-8 136 0,-29-111 0,27 136 0,-27-82 0,31 106 0,-1 0 0,-1 0 0,-1 1 0,-2 1 0,-25-37 0,-18-36 0,48 85 0,-1 0 0,-1 1 0,0 1 0,0 0 0,-1 1 0,0 0 0,-1 0 0,-1 2 0,-18-12 0,8 8 0,0 1 0,-1 0 0,-50-14 0,50 20 0,-1 1 0,-31-2 0,-10-1 0,51 4-170,-1 1-1,0 1 0,1 1 1,-1 0-1,0 1 0,0 1 1,-20 3-1,20 2-6655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8:50.9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1 318 24575,'3430'0'0,"-3441"-1"0,0-1 0,0 0 0,1-1 0,-1-1 0,0 0 0,1 0 0,-19-11 0,-14-5 0,-184-89 0,97 44 0,105 52 0,-37-28 0,37 24 0,25 17 0,0 0 0,-1 0 0,1 0 0,0 0 0,-1 0 0,1 0 0,0-1 0,-1 1 0,1 0 0,0 0 0,-1 0 0,1 0 0,0-1 0,0 1 0,-1 0 0,1 0 0,0-1 0,0 1 0,-1 0 0,1 0 0,0-1 0,0 1 0,0 0 0,0-1 0,0 1 0,-1 0 0,1 0 0,0-1 0,0 1 0,0 0 0,0-1 0,0 1 0,0 0 0,0-1 0,0 1 0,0 0 0,0-1 0,0 1 0,0 0 0,0-1 0,0 1 0,1 0 0,-1-1 0,0 1 0,0 0 0,0-1 0,21-5 0,26 6 0,-33 3 0,-1 1 0,1 0 0,-1 1 0,0 0 0,-1 1 0,0 1 0,1 0 0,10 9 0,36 18 0,20 11 0,-61-33 0,1-1 0,-1 0 0,1-2 0,1 0 0,26 7 0,-30-11 0,0 1 0,0 0 0,-1 1 0,0 1 0,0 1 0,0 0 0,13 11 0,-3-2 0,6-2 0,-26-14 0,1 0 0,-1 1 0,-1 0 0,1 0 0,0 0 0,-1 0 0,7 6 0,-11-8 0,0-1 0,0 1 0,0-1 0,0 0 0,0 1 0,0-1 0,-1 1 0,1-1 0,0 0 0,0 1 0,0-1 0,-1 0 0,1 1 0,0-1 0,0 0 0,-1 1 0,1-1 0,0 0 0,-1 0 0,1 1 0,0-1 0,-1 0 0,1 0 0,-1 0 0,1 1 0,0-1 0,-1 0 0,1 0 0,-1 0 0,1 0 0,0 0 0,-1 0 0,1 0 0,-1 0 0,1 0 0,0 0 0,-1 0 0,1 0 0,-1 0 0,1 0 0,-1 0 0,-27 3 0,24-3 0,-17 4 0,1 1 0,0 0 0,0 2 0,-27 12 0,-44 14 0,47-20 0,-43 20 0,21-7 0,-73 12 0,67-21 0,15-4 0,35-9 0,0 1 0,1 1 0,-24 10 0,-56 14-1365,84-24-5461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09.3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 0 24575,'0'40'0,"-7"151"0,4-168 0,-1-1 0,-1 0 0,-1 0 0,-1-1 0,0 0 0,-17 32 0,-77 166 0,91-198 0,-1 0 0,-1-1 0,-24 31 0,35-50 0,1-1 0,0 1 0,-1-1 0,1 0 0,0 1 0,-1 0 0,1-1 0,0 1 0,0-1 0,0 1 0,-1-1 0,1 1 0,0-1 0,0 1 0,0 0 0,0-1 0,0 1 0,0-1 0,0 1 0,0-1 0,0 1 0,0 0 0,0-1 0,1 1 0,-1-1 0,0 1 0,0-1 0,1 1 0,-1-1 0,0 1 0,0-1 0,1 1 0,-1-1 0,1 1 0,-1-1 0,0 1 0,2 0 0,28 13 0,37-3 0,-49-9 0,16-1 0,-1 1 0,1 2 0,0 2 0,-1 1 0,0 1 0,60 25 0,-83-29 0,0 0 0,0-1 0,0 0 0,0-1 0,0 0 0,1 0 0,-1-1 0,1-1 0,-1 0 0,1 0 0,-1-1 0,1 0 0,15-4 0,-23 2 0,0 1 0,0 0 0,-1 0 0,1-1 0,0 0 0,-1 1 0,1-1 0,-1 0 0,0 0 0,0-1 0,0 1 0,-1 0 0,1-1 0,-1 1 0,0-1 0,0 1 0,0-1 0,0 1 0,0-1 0,-1 0 0,0 1 0,0-1 0,0-4 0,0-15 0,0 1 0,-6-31 0,6 51 0,-11-49 0,11 49 0,-1-1 0,1 1 0,-1-1 0,0 1 0,0-1 0,0 1 0,-1 0 0,1-1 0,0 1 0,-1 0 0,0 0 0,1 0 0,-1 0 0,0 0 0,0 0 0,-3-1 0,5 3 0,0-1 0,-1 1 0,1 0 0,0 0 0,-1 0 0,1 0 0,0 0 0,0 0 0,-1 0 0,1 0 0,0 0 0,-1 0 0,1 0 0,0 0 0,-1 0 0,1 0 0,0 0 0,-1 0 0,1 0 0,0 0 0,0 1 0,-1-1 0,1 0 0,0 0 0,-1 0 0,1 0 0,0 1 0,0-1 0,0 0 0,-1 0 0,1 1 0,0-1 0,0 0 0,0 0 0,-1 1 0,1-1 0,0 0 0,0 1 0,-2 17 0,9 22 0,-6-36 0,12 61 0,3 0 0,2-1 0,32 72 0,-27-75 0,-15-37 0,-8-20 0,-2-9 0,-20-47-1365,16 34-5461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6:12.2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1511 33 24575,'-57'-21'0,"6"15"0,0 2 0,-1 2 0,-54 6 0,-4-2 0,39 2 0,-97 16 0,144-16 0,-239 48 0,128-25 0,115-24 0,-1 0 0,1 2 0,0 0 0,0 2 0,0 0 0,1 1 0,-21 12 0,1 1 0,25-14 0,1 0 0,1 1 0,-18 13 0,25-17 0,1 0 0,-1 1 0,1 0 0,0 0 0,0 0 0,1 1 0,0-1 0,0 1 0,0 0 0,0 0 0,-2 9 0,-27 80 0,20-65 0,2 0 0,1 1 0,1 0 0,2 0 0,-5 56 0,10-27 0,4 171 0,0-215 0,0-1 0,1 0 0,0 0 0,1 0 0,1-1 0,0 0 0,1 0 0,11 16 0,4 4 0,52 59 0,1-15 0,163 132 0,-183-165 0,5 3 0,103 65 0,-88-61 0,-55-37 0,1 0 0,0-2 0,26 13 0,8 3 0,22 8 0,135 25 0,-152-46 0,-42-10 0,1 0 0,0-2 0,0 0 0,30 1 0,4-4 0,73-8 0,-105 4 0,-1-1 0,0 0 0,0-2 0,0 0 0,-1-1 0,32-17 0,128-83 0,-162 96 0,-1-1 0,20-18 0,5-5 0,-29 25 0,1 0 0,-2-1 0,1-1 0,-2 1 0,1-2 0,-2 0 0,0 0 0,9-17 0,-8 9 0,-1-1 0,0 0 0,-2-1 0,8-45 0,-11 54 0,0 0 0,1 0 0,1 1 0,12-23 0,-10 20 0,0 0 0,9-27 0,-5-9 0,-3 0 0,-2-1 0,-2-1 0,-3-96 0,0 80 0,-1 42 0,0 1 0,-2-1 0,-7-52 0,-2 49 0,-1 1 0,-2 0 0,-1 1 0,-23-37 0,26 46 0,-91-129 0,56 86 0,36 53 0,1 0 0,-2 1 0,1 0 0,-1 0 0,0 2 0,-1-1 0,0 1 0,0 1 0,-24-9 0,-20-12 0,13 7 0,-2 1 0,-1 3 0,0 1 0,-54-8 0,94 21 0,-17-2-341,0 1 0,-1 1-1,-27 1 1,28 1-6485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8:36.8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24575,'0'499'0,"0"-504"0,2 1 0,-1-1 0,0 0 0,1 0 0,0 1 0,0-1 0,1 1 0,-1 0 0,1-1 0,0 1 0,0 1 0,0-1 0,0 0 0,1 1 0,0-1 0,7-4 0,-3 1 0,1 1 0,0 0 0,0 0 0,0 1 0,1 0 0,-1 1 0,12-3 0,-5 4 0,0 1 0,0 1 0,1 0 0,-1 1 0,1 1 0,-1 1 0,0 0 0,1 1 0,-1 1 0,0 0 0,-1 1 0,1 1 0,21 12 0,-28-14 0,-1 1 0,-1 1 0,1-1 0,-1 1 0,0 1 0,10 10 0,32 27 0,-42-40 0,-1 0 0,1 0 0,-1 1 0,0 0 0,0 0 0,-1 1 0,0 0 0,0-1 0,0 2 0,0-1 0,-1 1 0,0-1 0,-1 1 0,1 0 0,-1 0 0,-1 1 0,1-1 0,-1 1 0,-1-1 0,1 1 0,-1 0 0,0 0 0,-1-1 0,0 1 0,0 0 0,-1 0 0,0-1 0,0 1 0,-1 0 0,0-1 0,-3 9 0,2-10 0,0 1 0,-1-1 0,1 1 0,-1-1 0,-1-1 0,1 1 0,-1 0 0,0-1 0,0 0 0,0 0 0,-1-1 0,0 1 0,0-1 0,0-1 0,0 1 0,0-1 0,-1 0 0,0 0 0,0-1 0,1 0 0,-1 0 0,-8 1 0,-18 3 0,1-1 0,-1-2 0,-48-1 0,-157-4-1365,215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8:37.5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24575,'715'0'-1365,"-693"0"-5461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8:43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1247 55 24575,'-9'0'0,"1"-1"0,0-1 0,0 1 0,-1-1 0,-7-4 0,-32-6 0,-58 5 0,-117 9 0,74 0 0,130 0 0,0 1 0,1 0 0,-1 1 0,1 1 0,0 1 0,0 1 0,1 0 0,-1 1 0,2 1 0,-20 13 0,4 4 0,1 1 0,2 1 0,-30 37 0,-37 36 0,83-87 0,2 0 0,-1 1 0,2 0 0,-16 31 0,6-12 0,8-12 0,0 0 0,1 2 0,1-1 0,1 1 0,2 1 0,0-1 0,-5 40 0,2-3 0,4-32 0,2 0 0,-2 37 0,5 33 0,4 147 0,0-231 0,1 0 0,0-1 0,0 1 0,2-1 0,0 0 0,0 0 0,1 0 0,1-1 0,14 18 0,-10-14 0,-1 1 0,-1 0 0,15 38 0,-11-22 0,2-1 0,1 0 0,1-1 0,26 33 0,-16-22 0,-4-6 0,5 8 0,1-1 0,38 42 0,-42-56 0,-17-18 0,1-1 0,22 20 0,-12-14 0,1-1 0,0-1 0,1 0 0,1-2 0,0 0 0,46 16 0,15 7 0,-69-28 0,-1-1 0,1-1 0,0 0 0,1-1 0,-1 0 0,1-2 0,28 4 0,93 6 0,44 0 0,-82-12 0,93-3 0,-160-4 0,0 0 0,-1-2 0,0-2 0,0 0 0,-1-2 0,56-32 0,-32 17 0,-47 23 0,-1-1 0,1 1 0,-1-1 0,0-1 0,0 1 0,-1-1 0,0 0 0,6-9 0,-5 7 0,1 1 0,-1-1 0,1 1 0,15-12 0,-9 8 0,1-1 0,-2 0 0,0-1 0,0-1 0,-1 0 0,14-24 0,-12 17 0,2 1 0,25-27 0,-3 10 0,-4 7 0,50-63 0,-75 82 0,0 1 0,-1-2 0,-1 1 0,0-1 0,0 0 0,-1 0 0,-1 0 0,0-1 0,0 0 0,2-21 0,7-52 0,-7 57 0,-2-1 0,2-35 0,-5 43 0,1 0 0,7-29 0,4-40 0,-12 48 0,-3-258 0,-2 280 0,-1 1 0,-1-1 0,-1 1 0,0 0 0,-2 1 0,-14-26 0,-10-25 0,12 18 0,-46-81 0,58 117 0,0 0 0,0 1 0,-2 0 0,0 1 0,-1 0 0,0 0 0,-1 2 0,0-1 0,-1 2 0,-23-16 0,-8 2 0,0 3 0,-2 1 0,0 3 0,-72-19 0,82 27 0,20 5 0,-1 0 0,1 2 0,-27-3 0,9 2 0,1-1 0,-48-13 0,51 10 0,-1 1 0,-1 2 0,-34-2 0,11 6 0,-209 4 0,256-1-85,0 0 0,1 1-1,-1 0 1,1 0 0,-1 1-1,1 0 1,0 0 0,1 1-1,-1 0 1,1 0 0,0 1-1,0 0 1,0 0 0,1 1-1,-10 13 1,3-2-6741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9:22.6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1 291 24575,'15'-1'0,"1"0"0,0-2 0,20-5 0,38-5 0,389 10 0,-237 5 0,-70-15 0,-1-1 0,-119 14-9,64 0-43,103-14-1,-118 6-304,144 7 0,27-1 376,-153-11-19,-52 6 0,54-1 0,1117 9 809,-1198-1-809,0-2 0,0-1 0,0 0 0,0-2 0,35-12 0,-59 17 0,1 0 0,-1 0 0,1 0 0,-1 0 0,0 0 0,1 0 0,-1 0 0,0 0 0,0 0 0,1-1 0,-1 1 0,0 0 0,1 0 0,-1 0 0,0 0 0,1-1 0,-1 1 0,0 0 0,0 0 0,1 0 0,-1-1 0,0 1 0,0 0 0,0-1 0,0 1 0,1 0 0,-1 0 0,0-1 0,0 1 0,0 0 0,0-1 0,0 1 0,0 0 0,0-1 0,0 1 0,0 0 0,1-1 0,-2 1 0,1 0 0,0-1 0,0 1 0,0-1 0,-16-8 0,-36-4 0,45 11 0,-145-30 0,72 19 0,61 11 0,0 0 0,0-2 0,0 0 0,-24-9 0,16 3 0,-1 2 0,-50-8 0,6 1 0,143 15 0,-22-2 0,-20 4 0,0 1 0,0 1 0,0 2 0,32 10 0,-20-5 0,128 17 0,5-1 0,-71-17 0,-84-10 0,1 2 0,0 0 0,-1 0 0,1 2 0,-1 1 0,0 0 0,24 11 0,-43-16 0,0 0 0,1 0 0,-1 0 0,0 0 0,1 0 0,-1 0 0,0 0 0,1 0 0,-1 0 0,0 1 0,0-1 0,1 0 0,-1 0 0,0 0 0,0 0 0,1 1 0,-1-1 0,0 0 0,0 0 0,0 1 0,1-1 0,-1 0 0,0 0 0,0 1 0,0-1 0,0 0 0,0 0 0,1 1 0,-1-1 0,0 0 0,0 1 0,0-1 0,0 0 0,0 1 0,0-1 0,0 0 0,0 1 0,0-1 0,0 0 0,0 0 0,0 1 0,0-1 0,-1 0 0,1 1 0,0-1 0,0 0 0,0 1 0,-1-1 0,-18 11 0,-30 1 0,-30 0 0,40-7 0,0 2 0,-51 16 0,59-11 0,9-4 0,-1 0 0,-34 6 0,-155 37 0,29 2 0,140-40-1365,26-7-5461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2:15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286 502 24575,'-1'-7'0,"-1"0"0,1 0 0,-1 0 0,0 0 0,-1 0 0,0 0 0,0 0 0,0 1 0,-1-1 0,0 1 0,-6-8 0,4 6 0,1 0 0,0 0 0,0 0 0,1-1 0,0 1 0,-4-17 0,3-1 0,2 0 0,1 0 0,1 0 0,1 0 0,1 0 0,9-48 0,-8 68 0,0 0 0,1 0 0,0 1 0,0-1 0,0 0 0,1 1 0,0 0 0,0 0 0,0 0 0,1 1 0,-1-1 0,1 1 0,0 0 0,0 0 0,1 1 0,-1 0 0,1-1 0,0 2 0,-1-1 0,1 1 0,1 0 0,9-2 0,-5 1 0,0 1 0,0 0 0,1 0 0,-1 2 0,1-1 0,-1 1 0,0 1 0,1 0 0,-1 1 0,0 0 0,22 7 0,-26-5 0,0 0 0,-1 0 0,0 1 0,0 0 0,0 0 0,0 1 0,-1-1 0,0 1 0,5 7 0,39 59 0,6 11 0,-30-48 0,23 46 0,-41-67 0,0 0 0,-1 1 0,-1-1 0,-1 1 0,0 0 0,-1 1 0,2 15 0,-3 198 0,-5-113 0,3-110 0,0 1 0,0-1 0,-1 1 0,0-1 0,-1 0 0,1 1 0,-1-1 0,0 0 0,-1 0 0,0 0 0,0 0 0,0 0 0,0-1 0,-1 1 0,0-1 0,0 0 0,-1 0 0,1-1 0,-8 7 0,-6 1 0,0-1 0,0 0 0,-1-1 0,-34 12 0,-4 4 0,34-15 0,-1-1 0,1-1 0,-39 9 0,26-10 0,8-1 0,-1-2 0,0-1 0,-33 1 0,10-8 0,38 1 0,-1 1 0,1 1 0,-1 0 0,1 1 0,0 0 0,-29 7 0,42-8 0,-1 0 0,1 1 0,0-1 0,-1 1 0,1-1 0,0 1 0,0 0 0,-1 0 0,1-1 0,0 1 0,0 0 0,0 0 0,0 0 0,0 0 0,0 0 0,0 0 0,0 0 0,1 1 0,-1-1 0,0 0 0,0 3 0,1-3 0,0 0 0,0 0 0,0 1 0,0-1 0,1 0 0,-1 0 0,0 0 0,1 1 0,-1-1 0,1 0 0,-1 0 0,1 0 0,0 0 0,-1 0 0,1 0 0,0 0 0,0 0 0,0 0 0,1 1 0,4 3 0,1 0 0,1 0 0,-1 0 0,1 0 0,9 3 0,17 7 0,-14-4 0,0-2 0,1 0 0,0-2 0,1 0 0,0-1 0,0-1 0,44 3 0,-36-6 0,-1 2 0,0 0 0,39 12 0,-40-8 0,1-2 0,0-1 0,46 3 0,-28-8 0,-15 1 0,-1-1 0,55-8 0,-76 7 0,0-2 0,0 0 0,0 0 0,0 0 0,-1-2 0,1 1 0,-1-1 0,0 0 0,0-1 0,-1 0 0,0 0 0,10-11 0,-5 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2:17.2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1326 0 24575,'-585'0'0,"565"2"0,1 1 0,-1 1 0,0 1 0,1 0 0,0 1 0,1 1 0,-1 1 0,-27 16 0,6 3 0,1 1 0,1 1 0,2 2 0,1 2 0,-33 40 0,34-33 0,1 1 0,-32 53 0,48-69 0,0 1 0,1 0 0,2 1 0,0 1 0,2 0 0,1 0 0,2 2 0,-7 33 0,4 14 0,-2 125 0,15-167 0,-3 4 0,2-1 0,2 1 0,2-1 0,1 1 0,2-1 0,14 43 0,0-9 0,-17-53 0,2 1 0,0-1 0,1-1 0,13 25 0,39 78 0,6 9 0,-40-84 0,-18-32 0,1-1 0,-1 0 0,2 0 0,0 0 0,1-1 0,0 0 0,15 13 0,-15-16 0,0 1 0,-1 1 0,0 0 0,9 12 0,-9-10 0,0 0 0,1-1 0,15 14 0,31 21 0,64 43 0,-96-74 0,0-2 0,2 0 0,0-2 0,0-1 0,49 13 0,-15 2 0,-50-21 0,-1-1 0,0 1 0,1-2 0,0 1 0,16 2 0,93 20 0,-84-17 0,0-2 0,1-1 0,55 3 0,-56-9 0,27 1 0,0-3 0,97-15 0,-144 15 0,0-1 0,-1-1 0,0 0 0,0-1 0,0 0 0,0-1 0,-1-1 0,20-13 0,-23 13 0,14-9 0,0-1 0,-2-1 0,41-40 0,-27 16 0,99-116 0,-77 87 0,-25 33 0,-3-2 0,36-58 0,-54 79 0,1 0 0,27-30 0,13-18 0,-20 20 0,-24 36 0,0 0 0,-1-1 0,-1 0 0,0 0 0,0 0 0,-1-1 0,6-20 0,-5 6 0,1-2 0,-1-2 0,-1 1 0,-2-1 0,1-33 0,-5 34 0,-7-131 0,5 142 0,-1 1 0,-1 0 0,-1 0 0,-1 0 0,0 1 0,-16-30 0,-3 1 0,9 14 0,-1 0 0,-2 1 0,-1 1 0,-1 1 0,-50-52 0,27 40 0,2 1 0,-92-67 0,65 58 0,37 25 0,0 2 0,-41-21 0,-35-2 0,-18-9 0,100 43 0,0 1 0,-1 1 0,0 1 0,-30-5 0,25 6 0,1-1 0,-51-20 0,77 26-91,1 0 0,0 0 0,-1 1 0,1-1 0,-1 1 0,1 1 0,-1-1 0,0 1 0,1-1 0,-1 1 0,0 0 0,1 1 0,-1-1 0,-7 3 0,-4 2-6735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9:00.9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1 262 24575,'1892'0'-677,"-1850"2"677,56 10 0,33 2 1,599-13 410,-378-3-146,-368 1-265,0-2 0,0 0 0,0-1 0,0 0 0,1-1 0,0-1 0,0-1 0,0 0 0,-17-12 0,13 10 0,-1 1 0,0 0 0,-34-8 0,1 1 0,-37-10 0,58 17 0,1 0 0,-47-21 0,55 20 0,0 1 0,0 1 0,-1 1 0,-29-3 0,29 6 0,1-2 0,0 0 0,0-2 0,-34-14 0,9 0 0,64 18 0,11 4 0,97 31 0,76 13 0,-177-40 0,0 1 0,-1 1 0,28 12 0,-29-10 0,2 0 0,-1-2 0,30 5 0,3-4 0,10 2 0,81 21 0,-111-20 0,-18-5 0,1-1 0,-1 0 0,0-2 0,1 0 0,20 1 0,-1-2 0,41 9 0,34 1 0,-173 9 0,-31 3 0,-64 12 0,-51 11 0,176-39 0,-66 23 0,-95 44 0,172-66 0,0 2 0,-18 13 0,-13 7 0,-18 16-1365,53-34-5461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2:15.8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286 502 24575,'-1'-7'0,"-1"0"0,1 0 0,-1 0 0,0 0 0,-1 0 0,0 0 0,0 0 0,0 1 0,-1-1 0,0 1 0,-6-8 0,4 6 0,1 0 0,0 0 0,0 0 0,1-1 0,0 1 0,-4-17 0,3-1 0,2 0 0,1 0 0,1 0 0,1 0 0,1 0 0,9-48 0,-8 68 0,0 0 0,1 0 0,0 1 0,0-1 0,0 0 0,1 1 0,0 0 0,0 0 0,0 0 0,1 1 0,-1-1 0,1 1 0,0 0 0,0 0 0,1 1 0,-1 0 0,1-1 0,0 2 0,-1-1 0,1 1 0,1 0 0,9-2 0,-5 1 0,0 1 0,0 0 0,1 0 0,-1 2 0,1-1 0,-1 1 0,0 1 0,1 0 0,-1 1 0,0 0 0,22 7 0,-26-5 0,0 0 0,-1 0 0,0 1 0,0 0 0,0 0 0,0 1 0,-1-1 0,0 1 0,5 7 0,39 59 0,6 11 0,-30-48 0,23 46 0,-41-67 0,0 0 0,-1 1 0,-1-1 0,-1 1 0,0 0 0,-1 1 0,2 15 0,-3 198 0,-5-113 0,3-110 0,0 1 0,0-1 0,-1 1 0,0-1 0,-1 0 0,1 1 0,-1-1 0,0 0 0,-1 0 0,0 0 0,0 0 0,0 0 0,0-1 0,-1 1 0,0-1 0,0 0 0,-1 0 0,1-1 0,-8 7 0,-6 1 0,0-1 0,0 0 0,-1-1 0,-34 12 0,-4 4 0,34-15 0,-1-1 0,1-1 0,-39 9 0,26-10 0,8-1 0,-1-2 0,0-1 0,-33 1 0,10-8 0,38 1 0,-1 1 0,1 1 0,-1 0 0,1 1 0,0 0 0,-29 7 0,42-8 0,-1 0 0,1 1 0,0-1 0,-1 1 0,1-1 0,0 1 0,0 0 0,-1 0 0,1-1 0,0 1 0,0 0 0,0 0 0,0 0 0,0 0 0,0 0 0,0 0 0,0 0 0,1 1 0,-1-1 0,0 0 0,0 3 0,1-3 0,0 0 0,0 0 0,0 1 0,0-1 0,1 0 0,-1 0 0,0 0 0,1 1 0,-1-1 0,1 0 0,-1 0 0,1 0 0,0 0 0,-1 0 0,1 0 0,0 0 0,0 0 0,0 0 0,1 1 0,4 3 0,1 0 0,1 0 0,-1 0 0,1 0 0,9 3 0,17 7 0,-14-4 0,0-2 0,1 0 0,0-2 0,1 0 0,0-1 0,0-1 0,44 3 0,-36-6 0,-1 2 0,0 0 0,39 12 0,-40-8 0,1-2 0,0-1 0,46 3 0,-28-8 0,-15 1 0,-1-1 0,55-8 0,-76 7 0,0-2 0,0 0 0,0 0 0,0 0 0,-1-2 0,1 1 0,-1-1 0,0 0 0,0-1 0,-1 0 0,0 0 0,10-11 0,-5 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2:17.2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1326 0 24575,'-585'0'0,"565"2"0,1 1 0,-1 1 0,0 1 0,1 0 0,0 1 0,1 1 0,-1 1 0,-27 16 0,6 3 0,1 1 0,1 1 0,2 2 0,1 2 0,-33 40 0,34-33 0,1 1 0,-32 53 0,48-69 0,0 1 0,1 0 0,2 1 0,0 1 0,2 0 0,1 0 0,2 2 0,-7 33 0,4 14 0,-2 125 0,15-167 0,-3 4 0,2-1 0,2 1 0,2-1 0,1 1 0,2-1 0,14 43 0,0-9 0,-17-53 0,2 1 0,0-1 0,1-1 0,13 25 0,39 78 0,6 9 0,-40-84 0,-18-32 0,1-1 0,-1 0 0,2 0 0,0 0 0,1-1 0,0 0 0,15 13 0,-15-16 0,0 1 0,-1 1 0,0 0 0,9 12 0,-9-10 0,0 0 0,1-1 0,15 14 0,31 21 0,64 43 0,-96-74 0,0-2 0,2 0 0,0-2 0,0-1 0,49 13 0,-15 2 0,-50-21 0,-1-1 0,0 1 0,1-2 0,0 1 0,16 2 0,93 20 0,-84-17 0,0-2 0,1-1 0,55 3 0,-56-9 0,27 1 0,0-3 0,97-15 0,-144 15 0,0-1 0,-1-1 0,0 0 0,0-1 0,0 0 0,0-1 0,-1-1 0,20-13 0,-23 13 0,14-9 0,0-1 0,-2-1 0,41-40 0,-27 16 0,99-116 0,-77 87 0,-25 33 0,-3-2 0,36-58 0,-54 79 0,1 0 0,27-30 0,13-18 0,-20 20 0,-24 36 0,0 0 0,-1-1 0,-1 0 0,0 0 0,0 0 0,-1-1 0,6-20 0,-5 6 0,1-2 0,-1-2 0,-1 1 0,-2-1 0,1-33 0,-5 34 0,-7-131 0,5 142 0,-1 1 0,-1 0 0,-1 0 0,-1 0 0,0 1 0,-16-30 0,-3 1 0,9 14 0,-1 0 0,-2 1 0,-1 1 0,-1 1 0,-50-52 0,27 40 0,2 1 0,-92-67 0,65 58 0,37 25 0,0 2 0,-41-21 0,-35-2 0,-18-9 0,100 43 0,0 1 0,-1 1 0,0 1 0,-30-5 0,25 6 0,1-1 0,-51-20 0,77 26-91,1 0 0,0 0 0,-1 1 0,1-1 0,-1 1 0,1 1 0,-1-1 0,0 1 0,1-1 0,-1 1 0,0 0 0,1 1 0,-1-1 0,-7 3 0,-4 2-6735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4:15.6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59 158 24575,'-1'-4'0,"1"-1"0,0 1 0,1-1 0,-1 1 0,1 0 0,0-1 0,0 1 0,0-1 0,0 1 0,1 0 0,0 0 0,0 0 0,0 0 0,0 0 0,1 0 0,-1 1 0,1-1 0,5-4 0,1 1 0,1 1 0,0 0 0,0 1 0,0-1 0,22-6 0,-31 12 0,11-6 0,2 1 0,-1 0 0,0 1 0,1 0 0,0 1 0,0 1 0,0 0 0,0 1 0,0 0 0,0 1 0,0 1 0,0 0 0,0 1 0,15 4 0,-13-1 0,0 0 0,0 2 0,0 0 0,-1 1 0,27 18 0,-37-23 0,0 1 0,0 0 0,-1 0 0,1 0 0,-1 0 0,0 1 0,0 0 0,0 0 0,-1 0 0,0 0 0,0 0 0,0 1 0,0-1 0,-1 1 0,0 0 0,-1 0 0,1 0 0,-1 0 0,1 12 0,-2-15 0,0 0 0,-1 0 0,1 0 0,-1 0 0,0 0 0,0-1 0,0 1 0,0 0 0,0 0 0,-1-1 0,1 1 0,-1-1 0,0 1 0,1-1 0,-1 0 0,0 0 0,-1 1 0,1-1 0,-3 2 0,-6 3 0,-1 1 0,0-2 0,-14 7 0,-28 18 0,49-27 0,0 0 0,1 0 0,-1 0 0,1 1 0,0-1 0,0 1 0,-3 6 0,7-10 0,-1-1 0,1 1 0,0 0 0,0-1 0,-1 1 0,1 0 0,0-1 0,0 1 0,0 0 0,0 0 0,0-1 0,0 1 0,0 0 0,0 0 0,0-1 0,0 1 0,0 0 0,0 0 0,1-1 0,-1 1 0,0 0 0,0-1 0,1 1 0,0 1 0,0-1 0,1 0 0,-1 0 0,1 0 0,-1 0 0,1 0 0,0 0 0,0 0 0,-1 0 0,1-1 0,0 1 0,0-1 0,0 1 0,0-1 0,2 0 0,69 4 0,-61-4 0,-1-1 0,1 2 0,-1 0 0,0 0 0,1 1 0,-1 0 0,0 1 0,0 0 0,0 1 0,15 8 0,59 29 0,-60-30 0,-2 0 0,0 1 0,0 1 0,23 19 0,-39-27 0,-1 1 0,0-1 0,-1 1 0,1 1 0,-1-1 0,-1 1 0,1 0 0,-1 0 0,0 0 0,-1 1 0,0-1 0,0 1 0,0 0 0,-1 0 0,0 0 0,-1 0 0,1 13 0,0-1 0,-1 0 0,-1 0 0,-1 0 0,-1 0 0,-8 36 0,8-50 0,0 0 0,0 1 0,0-1 0,-1-1 0,0 1 0,-1 0 0,1-1 0,-1 1 0,0-1 0,0 0 0,-1 0 0,1-1 0,-1 1 0,0-1 0,-1 0 0,1-1 0,0 1 0,-1-1 0,0 0 0,0 0 0,-11 3 0,-63 30 0,67-29 0,0 0 0,-1-1 0,0 0 0,0-1 0,0 0 0,-1-2 0,-15 3 0,-57 7 0,55-7 0,0-1 0,-34 0 0,43-5 0,-14 0 0,-54-6 0,78 4 0,0 0 0,-1-1 0,2-1 0,-1-1 0,0 1 0,1-2 0,-19-11 0,-77-48-1365,91 55-5461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3:54:16.9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1536 212 24575,'-37'1'0,"1"-2"0,0-2 0,-51-9 0,40 4 0,-1 3 0,0 2 0,-90 6 0,31-1 0,15-4 0,54-1 0,0 2 0,1 2 0,-1 1 0,1 2 0,-52 12 0,60-4 0,1 1 0,1 1 0,0 2 0,1 0 0,-34 29 0,45-34 0,-19 14 0,1 1 0,2 2 0,1 1 0,1 1 0,2 1 0,0 2 0,-27 46 0,43-63 0,1 1 0,0 1 0,1 0 0,2 1 0,-1-1 0,2 1 0,1 1 0,0-1 0,-2 24 0,-14 147 0,15-124 0,5 108 0,3-85 0,-2-67 0,2 1 0,0-1 0,2 0 0,0 0 0,1 0 0,2-1 0,0 0 0,1 0 0,1 0 0,17 26 0,23 55 0,-11-20 0,30 53 0,37 67 0,-80-161 0,1-2 0,58 67 0,-51-70 0,1-3 0,1 0 0,45 30 0,-64-53 0,0-1 0,0-1 0,0 0 0,1-1 0,0-1 0,1 0 0,-1-2 0,1 0 0,28 3 0,15-3 0,93-6 0,-47-1 0,27 6 0,149-6 0,-259-1 0,-1 0 0,43-14 0,-45 11 0,0 1 0,0 1 0,40-4 0,-12 5 0,0-2 0,-1-2 0,64-19 0,135-60 0,-211 73 0,60-34 0,-84 40 0,1 0 0,-2 0 0,1-1 0,-1-1 0,-1 0 0,0-1 0,17-22 0,8-14 0,-23 32 0,0-1 0,-1 0 0,16-33 0,65-124 0,-70 126 0,-2 0 0,-2-2 0,-3 0 0,10-52 0,-19 69 0,3-17 0,-3 1 0,2-62 0,-6-44 0,-6-141 0,-23 161 0,24 122 0,-1 0 0,0 0 0,-1 0 0,0 1 0,-1 0 0,-8-13 0,-20-44 0,23 43 0,0 1 0,-1 0 0,-24-34 0,-10-17 0,26 41 0,-2 1 0,-1 0 0,-46-48 0,54 67 0,-1 1 0,0 0 0,-34-18 0,0-2 0,28 19 0,1 1 0,-1 0 0,-1 2 0,0 1 0,-1 1 0,0 0 0,0 2 0,-1 1 0,-25-3 0,-23 2 0,-130 3 0,124 4 0,61 2 0,1 0 0,0 0 0,0 2 0,0 0 0,0 1 0,1 1 0,0 0 0,0 1 0,0 1 0,1 1 0,0 0 0,1 0 0,0 2 0,1 0 0,0 0 0,0 1 0,1 1 0,1 0 0,0 1 0,1 0 0,-10 17 0,-7 46-1365,21-61-5461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AE0CE-B4D0-4A01-ABAD-6BD056D9EA02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7B11F-0E13-4A8F-BF82-3BD7B56364A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371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011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42B4-67B3-42DF-7BC5-B527C60CD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84E6E-8EA3-7AA7-1402-83CE9CBB0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8CFCA-A6A3-C29A-F8B8-4CC96ACF4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5B509-D6E7-5C1E-48D5-B5AF674B5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566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A696-4A88-D36A-0121-D6DEA0F5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FDC5E-7414-C876-E6F9-77BCB673F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75F83-8D78-2667-8D2F-E36E264A3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90925-741E-837C-738A-6D2FAA8B6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5159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AE9C-B28C-66D3-D6AC-F8D415C5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76B9F9-8CD1-595A-CF5E-BB1A015D8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184B5C-736F-C8B0-F4CF-FA530DB1E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8F420-485F-4A7C-CC6B-DC1BA43C8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9677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5C66-1E26-6FB8-484E-0DBEB0EA7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A2A3A-C071-A0DC-CDCC-8F8670DAE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E6A7A-9D0B-C187-F5DE-0DC4385E5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B0E90-3CD9-B89E-EBDA-0BD94A429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67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AE92-DEEB-24A3-D102-1FF5C0C68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8F0FD-BB38-7AB8-6126-BC8A90EFC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537A66-0812-91F6-3E6F-C3C95CB26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E5887-8E13-B2C2-CCA5-0B4CCC88C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0165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A8958-499D-4126-5D2C-2A286BC1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B1FA1-023B-159E-E772-64C1EBF02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01A39-93E2-235C-9038-1932913F1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AA021-AAF4-F278-8AE5-0A6188C18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2765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E5F75-DECF-EDC2-C150-B514D400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E940D-176B-26E0-CC1D-6AC9C9B38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6A744-1BA7-3F03-FDD2-8A9F55082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AD2FD-EAD9-0140-D208-E32FD7477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585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5AF42-6BCC-634E-4F7D-644AF6A81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1B338B-5F77-E55D-34AD-79F698D25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4A002-02B9-3705-6F20-ABCAC1734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2CCA-425B-8011-4BCB-12D8975AF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8557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3F502-CC1D-DF89-3CC1-AF0FCAA9E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C6D34-0DD9-36BB-7F04-213BBB96E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2B5C0-2E8B-0045-53FC-7D6AB1DFE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F16D1-7C95-FE47-1FF2-26B943C55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484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38C93-7A04-9196-9916-F9323D95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AAC5AB-E1EC-AE62-7603-2EE62861E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CB308-8611-61BE-D87A-5463CEE14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00DE3-FCAD-87F1-240A-878F0249A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4494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4145E-A7CC-D146-F911-A07EEA2E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B6296-A6B8-4367-DC1E-C34D55B61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6EA90-6F9C-01A7-BD6A-9F8FF1DE5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9F27-5BB6-89D4-A46E-17F6DB26C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2975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57B4-016D-1B7C-D6EC-4D66845D9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F3E36-A993-8FB0-AE2D-575882685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71E8B-CDAC-0FCC-E6A9-34033830D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43108-7BA8-1C03-2694-C51C11950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0155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CDFBE-E79D-25C3-D41D-26040C52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3CBDD-7109-83D6-1718-0EF17DF2F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C280D-5E11-A836-7FD6-4AC56CEBA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3829-1C39-DA87-ECF7-6DCC36905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7010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96DE-C897-FF42-5D67-70B340195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F9F8D4-6256-9F7D-8E42-BD783CAD1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474B1-2C24-BDF0-8F01-4F927374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3977F-AE5B-97DF-E296-2F65F6FFE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B7B11F-0E13-4A8F-BF82-3BD7B56364AF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4298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FD8F-A59C-5781-3E06-E47CD55CB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E72F9-D5A2-4E44-96B5-8033AE62B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5CF0-3D37-CB49-AF60-84101230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B8247-4F73-3BB9-8135-8CD9C8AE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1CEAF-FF13-5A7C-A475-FB16081C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31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D5C38-058F-2D80-BF7F-1E29AC5C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064F8-773B-9781-2881-B05FFA72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9756-A9F4-9020-74B8-D50DCCFE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7C5E-73C0-8E6F-65A4-A21B47A72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9EFFB-5931-E10B-B1DC-9C5B7EA0B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012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9B9ED3-98DA-D644-4DA4-8F0B8AC28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36A5D-E373-2BCD-AA0B-646DA406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0DC3-EE4F-2FC4-26C0-4727ADC9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4CAE7-000A-02E7-60CB-55976F58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05D7-6EA5-CB32-C4F0-DD6809AB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22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38B5-9794-269A-3DFC-7102F2D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63AEF-ED5A-487B-22C9-FB4276171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44C8C-F05A-793F-EE9B-96967273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52B6-9129-5296-7ED1-F0CB02AA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4FCE-F13A-3FA3-B44B-5F06F9C66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249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4785-0E29-282B-9DCD-039FFE3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57AB-0BD9-E6F2-E623-0144283CA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CDFAF-BBC6-5A16-CD9E-C51C8343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3065-8D1F-241A-8FCB-D2B30398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6079-DC69-903C-5BB1-86C77404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19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D720-9F8A-040E-BEBF-7ADAE3F4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F8E40-21A8-9544-6D82-6D9709B0D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C6D09-1032-AF4E-28FA-5BFC49C2A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B6ECF-082F-C176-F249-F211356C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D39B8-505B-882C-09F4-F4A32CEC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4B1C9-E7ED-C2A2-0CCB-AEA36722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562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FBB2-4EC3-7CC5-CD7D-43590AEFF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9D52F-A679-B26C-5A37-24936ABDB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EF571-61A2-CC2D-1080-C9209D125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582C9-1A2C-FBE0-C5DE-5C81B417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DA2DA-A853-F21B-5272-2D532868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13156-86E2-16B4-F02C-2944AC75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2FA54-BBCD-4F58-059E-D5117E38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5A41F-3958-3EC4-BF04-60DEBD72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0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31B1-A894-14CD-001A-45E629C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66F4A-2F90-E07B-72F3-3EDEED64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01A2F-4D8F-8BB5-5EB6-3880B4F8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7D1E-681D-E620-B8BE-34A4809D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190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9DA37-9A3E-913F-098A-05E3F388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518F8-E153-ABB8-35AA-C8B6735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BA1F1-27E6-69D2-43D1-9042A913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580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31B3-8CC4-05D3-9225-D5025A8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76940-626F-14A1-2E90-6A3179591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C7191-6108-54B7-C047-97F293823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B85C-306B-674D-FFB6-894D5B4D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5D7A-D544-9BC0-DF87-A4DB7057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71CFA-EC9E-75F5-FC94-4036EE6B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794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AB41-BB84-EA96-77CC-083746FC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03879B-5CBD-9036-DDA0-08A5B8B5B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FD1C8-A4B3-618D-42F3-BAEDBB1BE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26BC-D234-3BD1-31A0-0B8268BD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0008C-7B6F-4B01-BBE2-91FAAAFE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D5FF4-3299-2FD0-1CB8-D0DE44C1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20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E3368-1CE8-44EE-0136-631A48B8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B3223-A08F-14FE-B3BA-631001CA5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54196-A247-D28D-86F9-12AAEA37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5C95D-D472-49EA-8E82-6368DD87AF2B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89077-B588-65EE-D55D-6D169E79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A254-A150-5378-97C5-960C33C71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402D9-E0CC-4695-B1A3-A3F1A3C077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072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pen.kattis.com/problems/stockpr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5.xml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23.png"/><Relationship Id="rId2" Type="http://schemas.openxmlformats.org/officeDocument/2006/relationships/hyperlink" Target="https://open.kattis.com/problems/stock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3.xml"/><Relationship Id="rId1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10.xml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hyperlink" Target="https://open.kattis.com/problems/stockpr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9.xml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customXml" Target="../ink/ink6.xml"/><Relationship Id="rId9" Type="http://schemas.openxmlformats.org/officeDocument/2006/relationships/customXml" Target="../ink/ink8.xml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15.xml"/><Relationship Id="rId18" Type="http://schemas.openxmlformats.org/officeDocument/2006/relationships/image" Target="../media/image39.png"/><Relationship Id="rId3" Type="http://schemas.openxmlformats.org/officeDocument/2006/relationships/customXml" Target="../ink/ink11.xml"/><Relationship Id="rId21" Type="http://schemas.openxmlformats.org/officeDocument/2006/relationships/customXml" Target="../ink/ink19.xml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17" Type="http://schemas.openxmlformats.org/officeDocument/2006/relationships/customXml" Target="../ink/ink17.xml"/><Relationship Id="rId2" Type="http://schemas.openxmlformats.org/officeDocument/2006/relationships/hyperlink" Target="https://open.kattis.com/problems/stockprices" TargetMode="Externa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14.xml"/><Relationship Id="rId24" Type="http://schemas.openxmlformats.org/officeDocument/2006/relationships/image" Target="../media/image42.png"/><Relationship Id="rId5" Type="http://schemas.openxmlformats.org/officeDocument/2006/relationships/customXml" Target="../ink/ink12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10" Type="http://schemas.openxmlformats.org/officeDocument/2006/relationships/image" Target="../media/image35.png"/><Relationship Id="rId19" Type="http://schemas.openxmlformats.org/officeDocument/2006/relationships/customXml" Target="../ink/ink18.xml"/><Relationship Id="rId4" Type="http://schemas.openxmlformats.org/officeDocument/2006/relationships/image" Target="../media/image31.png"/><Relationship Id="rId9" Type="http://schemas.openxmlformats.org/officeDocument/2006/relationships/customXml" Target="../ink/ink13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customXml" Target="../ink/ink25.xml"/><Relationship Id="rId3" Type="http://schemas.openxmlformats.org/officeDocument/2006/relationships/image" Target="../media/image34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hyperlink" Target="https://open.kattis.com/problems/stockprices" TargetMode="Externa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customXml" Target="../ink/ink24.xml"/><Relationship Id="rId5" Type="http://schemas.openxmlformats.org/officeDocument/2006/relationships/image" Target="../media/image43.png"/><Relationship Id="rId15" Type="http://schemas.openxmlformats.org/officeDocument/2006/relationships/customXml" Target="../ink/ink26.xml"/><Relationship Id="rId10" Type="http://schemas.openxmlformats.org/officeDocument/2006/relationships/image" Target="../media/image46.png"/><Relationship Id="rId4" Type="http://schemas.openxmlformats.org/officeDocument/2006/relationships/customXml" Target="../ink/ink21.xml"/><Relationship Id="rId9" Type="http://schemas.openxmlformats.org/officeDocument/2006/relationships/customXml" Target="../ink/ink23.xml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91BF-3092-2C2C-D85E-E24DB0618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A8C3B-D666-92A8-054B-F264A7563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Continuation</a:t>
            </a:r>
          </a:p>
          <a:p>
            <a:r>
              <a:rPr lang="en-US" dirty="0"/>
              <a:t>2025.02.28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44460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9C4F-9B76-A516-795B-0AAAF598D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5C03-AB16-CF65-23A0-00C05CD56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(1) – III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FC05-D2EE-F881-20C7-70C83B70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DD724E-0335-B9F6-99FD-536AB03A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9E9487-AAE5-2129-7EC8-DEFC7EB3CE46}"/>
              </a:ext>
            </a:extLst>
          </p:cNvPr>
          <p:cNvSpPr txBox="1"/>
          <p:nvPr/>
        </p:nvSpPr>
        <p:spPr>
          <a:xfrm>
            <a:off x="6755127" y="5092017"/>
            <a:ext cx="3714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Node 7 and 1.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70968-741C-986C-C6AF-64E54CF7FCC9}"/>
              </a:ext>
            </a:extLst>
          </p:cNvPr>
          <p:cNvSpPr txBox="1"/>
          <p:nvPr/>
        </p:nvSpPr>
        <p:spPr>
          <a:xfrm>
            <a:off x="6755127" y="5498083"/>
            <a:ext cx="371475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Violation: 1 &lt; 6!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675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4ECB-60D7-0F23-6B42-5DA69C299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8D2-8419-D231-A08D-3B2E1E7D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- Question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0972-5679-CCDA-6AA7-6FF2057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How to swap to elements in efficient way?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69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8192-E6E3-0214-8AF1-0575996B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63D4-6903-FAA9-E7A2-F65D4E4C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- Question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5A7E-4E72-F203-25B5-80D50B645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/>
              <a:t>Q</a:t>
            </a:r>
            <a:r>
              <a:rPr lang="en-US" sz="3600" dirty="0"/>
              <a:t>: How to swap to elements in efficient way?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A</a:t>
            </a:r>
            <a:r>
              <a:rPr lang="en-US" sz="3600" dirty="0"/>
              <a:t>: Bit manipulations and simple swap in the array.</a:t>
            </a:r>
            <a:endParaRPr lang="LID4096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7B33B-E5EB-376C-86B6-FF3757FF0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4383452"/>
            <a:ext cx="684943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30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37E7-53AE-5203-5F39-62BBA8E74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B911-FA01-4B94-C50A-6B163420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- Question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9B59-127C-CAFF-B892-04909A26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How to swap to elements in efficient way?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Answer</a:t>
            </a:r>
            <a:r>
              <a:rPr lang="en-US" sz="3600" dirty="0"/>
              <a:t>: using bit manipulations and simple swap in the array.</a:t>
            </a:r>
            <a:endParaRPr lang="LID4096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1C74E-F7CF-6B07-EE7D-6ED40C97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4511468"/>
            <a:ext cx="684943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33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4146C-5EE1-D791-F15D-06D1CBE5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7E56-4030-93AA-FC1E-011BD76E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(1) – IV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DD05-F6F9-DB05-D964-4C3C48C1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8BDA45-FC59-4D2B-4754-6D4A25803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5F2E2F-8FC2-2043-0A6C-474550723CD5}"/>
              </a:ext>
            </a:extLst>
          </p:cNvPr>
          <p:cNvSpPr txBox="1"/>
          <p:nvPr/>
        </p:nvSpPr>
        <p:spPr>
          <a:xfrm>
            <a:off x="6755127" y="5092017"/>
            <a:ext cx="3714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Node 6 and 1.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40D13-97CA-EDE1-7D77-109EF3F8CB39}"/>
              </a:ext>
            </a:extLst>
          </p:cNvPr>
          <p:cNvSpPr txBox="1"/>
          <p:nvPr/>
        </p:nvSpPr>
        <p:spPr>
          <a:xfrm>
            <a:off x="6755127" y="5498083"/>
            <a:ext cx="371475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Violation: 1 &lt; 5!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8483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5B07B-F0AC-657D-0B1D-6A634D60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3AE9-FD42-13F2-AE13-D4B2F91E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(1) – V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1420-1940-49FC-B7C9-2120EDC8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8F49166-44D5-2A9D-2307-B4BC468C8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9F6DE-2674-87EB-4A53-33C57AB849DD}"/>
              </a:ext>
            </a:extLst>
          </p:cNvPr>
          <p:cNvSpPr txBox="1"/>
          <p:nvPr/>
        </p:nvSpPr>
        <p:spPr>
          <a:xfrm>
            <a:off x="6755127" y="5092017"/>
            <a:ext cx="37147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Node 5 and 1.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94602-62CE-9360-7008-65477325C170}"/>
              </a:ext>
            </a:extLst>
          </p:cNvPr>
          <p:cNvSpPr txBox="1"/>
          <p:nvPr/>
        </p:nvSpPr>
        <p:spPr>
          <a:xfrm>
            <a:off x="6755127" y="5498083"/>
            <a:ext cx="37147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Done!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06568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A602-E794-7046-BC50-E69C8DB45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2E5A0A9-5B93-A97F-2706-877BD0808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74AC6-6FF3-FA9E-23E0-39F97767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(13) –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F9FF-A149-1A27-ED8F-A3A82FD41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Let's insert element [13].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AC9C5-1CFE-07DB-6934-A4A4013C4289}"/>
              </a:ext>
            </a:extLst>
          </p:cNvPr>
          <p:cNvSpPr txBox="1"/>
          <p:nvPr/>
        </p:nvSpPr>
        <p:spPr>
          <a:xfrm>
            <a:off x="7953375" y="4623086"/>
            <a:ext cx="312953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Violation: 13 &lt; 14!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78195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EE56E-E95B-A6B7-0257-B72CF506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DB805-2889-4125-6439-ED98C8D2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2CAC4-2C22-93D5-61C6-7DB46B66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(13) – II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C0363-1FB6-FAEC-EBCE-EF289549D101}"/>
              </a:ext>
            </a:extLst>
          </p:cNvPr>
          <p:cNvSpPr txBox="1"/>
          <p:nvPr/>
        </p:nvSpPr>
        <p:spPr>
          <a:xfrm>
            <a:off x="7953376" y="4493760"/>
            <a:ext cx="3129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Node 13 and 14.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ABF6D7-AF5B-DC9C-BA4C-CB8F52878297}"/>
              </a:ext>
            </a:extLst>
          </p:cNvPr>
          <p:cNvSpPr txBox="1"/>
          <p:nvPr/>
        </p:nvSpPr>
        <p:spPr>
          <a:xfrm>
            <a:off x="7953376" y="4930560"/>
            <a:ext cx="31295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Done!</a:t>
            </a:r>
            <a:endParaRPr lang="LID4096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02093E1-8C88-C1BA-E125-23977A455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16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8FC28-3FAC-94C3-EDC2-97774E56A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EEA0-C421-45E1-6848-A5672366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716B-D043-7DD6-5CD4-3039AA49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6000" dirty="0"/>
              <a:t>Pop Element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2897727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8CB2-B215-B86E-3706-BF13E3E3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37B5-30CE-CC2D-8200-03FC67F0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5DEDC-1F9A-DCBC-C2FC-58F9FC46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Pop Element – I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455AB-21F9-1A71-B938-5A1BB98569CA}"/>
              </a:ext>
            </a:extLst>
          </p:cNvPr>
          <p:cNvSpPr txBox="1"/>
          <p:nvPr/>
        </p:nvSpPr>
        <p:spPr>
          <a:xfrm>
            <a:off x="7953376" y="4493760"/>
            <a:ext cx="3129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root with the last node</a:t>
            </a:r>
            <a:endParaRPr lang="LID4096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4424D370-D9DB-C096-28E5-561E0E21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6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78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835D-4F21-846A-8B4F-11435F26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1827-81DB-FBB5-983F-76D5EF787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C++: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std::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priority_queue</a:t>
            </a:r>
            <a:r>
              <a:rPr lang="en-US" sz="2400" dirty="0"/>
              <a:t>.</a:t>
            </a:r>
          </a:p>
          <a:p>
            <a:r>
              <a:rPr lang="en-US" sz="2400" dirty="0"/>
              <a:t>Python: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heapq</a:t>
            </a:r>
            <a:r>
              <a:rPr lang="en-US" sz="2400" dirty="0"/>
              <a:t>.</a:t>
            </a:r>
          </a:p>
          <a:p>
            <a:r>
              <a:rPr lang="en-US" sz="2400" dirty="0"/>
              <a:t>Java: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PriorityQueue</a:t>
            </a:r>
            <a:r>
              <a:rPr lang="en-US" sz="2400" dirty="0"/>
              <a:t>.</a:t>
            </a:r>
            <a:endParaRPr lang="en-US" sz="2400" b="1" dirty="0"/>
          </a:p>
          <a:p>
            <a:r>
              <a:rPr lang="en-US" sz="2400" dirty="0"/>
              <a:t>C#: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PriorityQueue</a:t>
            </a:r>
            <a:r>
              <a:rPr lang="en-US" sz="2400" dirty="0"/>
              <a:t>.</a:t>
            </a:r>
            <a:endParaRPr lang="en-US" sz="2400" b="1" dirty="0"/>
          </a:p>
          <a:p>
            <a:pPr marL="0" indent="0">
              <a:buNone/>
            </a:pP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1016332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265EC-03D4-2882-7290-3A079A0B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B770-1204-A98C-29A0-7F49EA58C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507CA-F80A-BBD4-8F24-44BF5C57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Pop Element – II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90127-6681-833F-30D5-CA3826A32D20}"/>
              </a:ext>
            </a:extLst>
          </p:cNvPr>
          <p:cNvSpPr txBox="1"/>
          <p:nvPr/>
        </p:nvSpPr>
        <p:spPr>
          <a:xfrm>
            <a:off x="7953376" y="4493760"/>
            <a:ext cx="3129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Delete the last element</a:t>
            </a:r>
            <a:endParaRPr lang="LID4096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6AB8F6-3430-E1AA-D070-238057E1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CCC5C2-3220-5BC8-5D44-E4D7B55DCE56}"/>
              </a:ext>
            </a:extLst>
          </p:cNvPr>
          <p:cNvSpPr txBox="1"/>
          <p:nvPr/>
        </p:nvSpPr>
        <p:spPr>
          <a:xfrm>
            <a:off x="7953375" y="4930290"/>
            <a:ext cx="312953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Violation: 14 &gt; 12 and 14 &gt; 5!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941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2D72F-30E4-9DAD-C59C-14B96F69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366E-5693-C1D5-2E97-94CE88D0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B8AE-D717-8F71-4CD2-2EED0A3B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Pop Element – III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EC848-DF35-5478-B6DB-31E130CB8269}"/>
              </a:ext>
            </a:extLst>
          </p:cNvPr>
          <p:cNvSpPr txBox="1"/>
          <p:nvPr/>
        </p:nvSpPr>
        <p:spPr>
          <a:xfrm>
            <a:off x="7953376" y="4493760"/>
            <a:ext cx="3129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with the smallest child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EA217-0900-0332-0D2B-7F3F7796C45D}"/>
              </a:ext>
            </a:extLst>
          </p:cNvPr>
          <p:cNvSpPr txBox="1"/>
          <p:nvPr/>
        </p:nvSpPr>
        <p:spPr>
          <a:xfrm>
            <a:off x="7953375" y="4930290"/>
            <a:ext cx="312953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Violation: 14 &gt; 8 and 14 &gt; 6!</a:t>
            </a:r>
            <a:endParaRPr lang="LID4096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12C69E5-4E3B-E7ED-B454-C28290AA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420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B7CFA-986E-7B27-2EF6-28BC5FFE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2B7E4-80A6-4BBA-D8BD-001D4AC9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CD0EC-3192-14B5-0DB8-3F66FB31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Pop Element – IV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016AE-62E6-4B8E-1C25-C5DDF97820DA}"/>
              </a:ext>
            </a:extLst>
          </p:cNvPr>
          <p:cNvSpPr txBox="1"/>
          <p:nvPr/>
        </p:nvSpPr>
        <p:spPr>
          <a:xfrm>
            <a:off x="7953376" y="4493760"/>
            <a:ext cx="3129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with the smallest child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BD358-9A54-E1CA-D734-689B5B69DA8F}"/>
              </a:ext>
            </a:extLst>
          </p:cNvPr>
          <p:cNvSpPr txBox="1"/>
          <p:nvPr/>
        </p:nvSpPr>
        <p:spPr>
          <a:xfrm>
            <a:off x="7953375" y="4930290"/>
            <a:ext cx="3129537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Violation: 14 &gt; 11 and 14 &gt; 7!</a:t>
            </a:r>
            <a:endParaRPr lang="LID4096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CD44222-62B8-BC81-B5AE-925DD672C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81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8CF28-C23A-3F87-BADC-4568517A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32EA-363F-489F-E49E-3E8CCF63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6BCCA-91A7-85AE-0C84-24FBEE4F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Pop Element – V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7BDD5-E10C-278B-F899-558026403F26}"/>
              </a:ext>
            </a:extLst>
          </p:cNvPr>
          <p:cNvSpPr txBox="1"/>
          <p:nvPr/>
        </p:nvSpPr>
        <p:spPr>
          <a:xfrm>
            <a:off x="7953376" y="4493760"/>
            <a:ext cx="3129537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Swap with the smallest child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7193A-17EB-AE18-5EAF-89F89586B411}"/>
              </a:ext>
            </a:extLst>
          </p:cNvPr>
          <p:cNvSpPr txBox="1"/>
          <p:nvPr/>
        </p:nvSpPr>
        <p:spPr>
          <a:xfrm>
            <a:off x="7953375" y="4930290"/>
            <a:ext cx="3129537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Done!</a:t>
            </a:r>
            <a:endParaRPr lang="LID4096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7DEDF1C-D492-D263-8958-DC9521EF4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62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40AB-1B48-F39C-91AB-43E54115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9471-E467-7695-236A-AEDE4043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F649-D555-DA89-A24B-4CEFC5196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6000" strike="sngStrike" dirty="0"/>
              <a:t>Remove</a:t>
            </a:r>
            <a:r>
              <a:rPr lang="en-US" sz="6000" dirty="0"/>
              <a:t> or </a:t>
            </a:r>
            <a:r>
              <a:rPr lang="en-US" sz="6000" strike="sngStrike" dirty="0"/>
              <a:t>Search</a:t>
            </a:r>
            <a:r>
              <a:rPr lang="en-US" sz="6000" dirty="0"/>
              <a:t> Element</a:t>
            </a:r>
            <a:endParaRPr lang="LID4096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CB809-FA91-CE81-D90A-979051B7DD35}"/>
              </a:ext>
            </a:extLst>
          </p:cNvPr>
          <p:cNvSpPr txBox="1"/>
          <p:nvPr/>
        </p:nvSpPr>
        <p:spPr>
          <a:xfrm>
            <a:off x="2192273" y="5165328"/>
            <a:ext cx="780745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functions are not used in the Priority Queue!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3B765-8D97-6B00-F4AC-F45CA4036E8E}"/>
              </a:ext>
            </a:extLst>
          </p:cNvPr>
          <p:cNvSpPr txBox="1"/>
          <p:nvPr/>
        </p:nvSpPr>
        <p:spPr>
          <a:xfrm>
            <a:off x="2192272" y="5561417"/>
            <a:ext cx="780745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Requires to search for element in linear way – O(N)!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255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A6D-4743-1DEF-88F8-DF2432E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Asymptotic Complexity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16FD-2F66-9614-5541-9A9B5E01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endParaRPr lang="LID4096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002893-7979-01B9-FC7A-627C81CAE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50481"/>
              </p:ext>
            </p:extLst>
          </p:nvPr>
        </p:nvGraphicFramePr>
        <p:xfrm>
          <a:off x="2032000" y="2316480"/>
          <a:ext cx="8128000" cy="22250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22790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7697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94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Top (Minimum or Maximum)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6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 Top Element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39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 New Element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03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Search Any Element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O(N)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04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Remove Any Element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O(N)</a:t>
                      </a:r>
                      <a:endParaRPr lang="LID4096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66157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EF5C761-4B0D-9BAA-EE08-C2438C0E3AD7}"/>
              </a:ext>
            </a:extLst>
          </p:cNvPr>
          <p:cNvSpPr txBox="1"/>
          <p:nvPr/>
        </p:nvSpPr>
        <p:spPr>
          <a:xfrm>
            <a:off x="2552700" y="5101320"/>
            <a:ext cx="7086599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 another structure if </a:t>
            </a:r>
            <a:r>
              <a:rPr lang="en-US" b="1" dirty="0"/>
              <a:t>search</a:t>
            </a:r>
            <a:r>
              <a:rPr lang="en-US" dirty="0"/>
              <a:t> or </a:t>
            </a:r>
            <a:r>
              <a:rPr lang="en-US" b="1" dirty="0"/>
              <a:t>remove</a:t>
            </a:r>
            <a:r>
              <a:rPr lang="en-US" dirty="0"/>
              <a:t> is required, for example, Red-Black Tree (Binary Balanced Search Tree).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90079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FB903-2F0A-E83D-E96B-7AC9A7A6E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07AB-C63F-EC95-DB4B-FFD9FAF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2A38D-6345-DACA-4554-0CCB9C2A4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6000" dirty="0"/>
              <a:t>Practice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2432092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C704-9A42-092D-378F-00B78FCC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CA72-B8FB-9276-F79C-2EE01DB1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Stock Prices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116AF-3B76-BD4C-B365-693B6101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Stock Prices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0D930-0215-1803-3DE2-2BF928C51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487" y="2823601"/>
            <a:ext cx="3579226" cy="34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4666-91EB-50A0-D027-BF90F46D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448" y="2587967"/>
            <a:ext cx="5841328" cy="2524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8D7FE5-A2CB-143E-8BB8-DB8590B3CB8B}"/>
              </a:ext>
            </a:extLst>
          </p:cNvPr>
          <p:cNvSpPr txBox="1"/>
          <p:nvPr/>
        </p:nvSpPr>
        <p:spPr>
          <a:xfrm>
            <a:off x="1121447" y="5528807"/>
            <a:ext cx="5841327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Some of you will recognize the task. Indeed, we solve it before. All tasks from the book are solved.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3438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09371-DD32-566D-F345-C95561AF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A05D-F753-3F27-1C5A-79497FF6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Stock Prices – Approach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7B25-713A-7E79-7A54-8D733325E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Stock Prices</a:t>
            </a:r>
            <a:endParaRPr lang="LID4096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2DE3A3FC-9315-94A0-3F6C-316E9754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513" y="3215481"/>
            <a:ext cx="3248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978F4CC7-833D-273D-A3FF-51077F28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00" y="2971800"/>
            <a:ext cx="43910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7D8D-644D-D344-0329-6AD3AEAD1BE7}"/>
              </a:ext>
            </a:extLst>
          </p:cNvPr>
          <p:cNvGrpSpPr/>
          <p:nvPr/>
        </p:nvGrpSpPr>
        <p:grpSpPr>
          <a:xfrm>
            <a:off x="838200" y="2970885"/>
            <a:ext cx="763200" cy="811800"/>
            <a:chOff x="247200" y="2894685"/>
            <a:chExt cx="763200" cy="81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ECB662-A112-B7AD-5095-19C361142855}"/>
                    </a:ext>
                  </a:extLst>
                </p14:cNvPr>
                <p14:cNvContentPartPr/>
                <p14:nvPr/>
              </p14:nvContentPartPr>
              <p14:xfrm>
                <a:off x="504600" y="3079365"/>
                <a:ext cx="196200" cy="40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ECB662-A112-B7AD-5095-19C3611428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6960" y="3061365"/>
                  <a:ext cx="2318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53A6A8-48D2-4035-CB3C-89BBFAC7CA3B}"/>
                    </a:ext>
                  </a:extLst>
                </p14:cNvPr>
                <p14:cNvContentPartPr/>
                <p14:nvPr/>
              </p14:nvContentPartPr>
              <p14:xfrm>
                <a:off x="247200" y="2894685"/>
                <a:ext cx="763200" cy="811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53A6A8-48D2-4035-CB3C-89BBFAC7CA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9560" y="2877045"/>
                  <a:ext cx="798840" cy="84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3ADD6B-CF52-29E2-792D-874E266E8C94}"/>
              </a:ext>
            </a:extLst>
          </p:cNvPr>
          <p:cNvGrpSpPr/>
          <p:nvPr/>
        </p:nvGrpSpPr>
        <p:grpSpPr>
          <a:xfrm>
            <a:off x="6429000" y="2962245"/>
            <a:ext cx="897120" cy="877320"/>
            <a:chOff x="5838000" y="2886045"/>
            <a:chExt cx="897120" cy="8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9BA137C-8468-A7E8-589A-A01AC037C5AD}"/>
                    </a:ext>
                  </a:extLst>
                </p14:cNvPr>
                <p14:cNvContentPartPr/>
                <p14:nvPr/>
              </p14:nvContentPartPr>
              <p14:xfrm>
                <a:off x="6059760" y="3086205"/>
                <a:ext cx="349200" cy="47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9BA137C-8468-A7E8-589A-A01AC037C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42120" y="3068205"/>
                  <a:ext cx="38484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6B1A44-076C-67F7-180F-5E7BEF9645C8}"/>
                    </a:ext>
                  </a:extLst>
                </p14:cNvPr>
                <p14:cNvContentPartPr/>
                <p14:nvPr/>
              </p14:nvContentPartPr>
              <p14:xfrm>
                <a:off x="5838000" y="2886045"/>
                <a:ext cx="897120" cy="87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6B1A44-076C-67F7-180F-5E7BEF9645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20000" y="2868045"/>
                  <a:ext cx="932760" cy="91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D93BFE-0BCD-9DA1-CCC7-823004B8F30E}"/>
                  </a:ext>
                </a:extLst>
              </p14:cNvPr>
              <p14:cNvContentPartPr/>
              <p14:nvPr/>
            </p14:nvContentPartPr>
            <p14:xfrm>
              <a:off x="5286120" y="4401285"/>
              <a:ext cx="1292040" cy="230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D93BFE-0BCD-9DA1-CCC7-823004B8F30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68480" y="4383285"/>
                <a:ext cx="1327680" cy="26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003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5BCB-8837-8517-E4C6-260CC14C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CF7D-AEF2-D039-920D-6705690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Stock Prices – Approach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89DD-0282-1E7B-31FA-09C21B063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Stock Prices</a:t>
            </a:r>
            <a:endParaRPr lang="LID4096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0C353096-732F-BB19-A48B-1372FC8AD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0" y="3019425"/>
            <a:ext cx="439102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AD81EAA-722B-5552-32BF-35419F08D565}"/>
              </a:ext>
            </a:extLst>
          </p:cNvPr>
          <p:cNvGrpSpPr/>
          <p:nvPr/>
        </p:nvGrpSpPr>
        <p:grpSpPr>
          <a:xfrm>
            <a:off x="838200" y="3009870"/>
            <a:ext cx="897120" cy="877320"/>
            <a:chOff x="5838000" y="2886045"/>
            <a:chExt cx="897120" cy="87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4BD4B1-233E-DE52-DC48-0A4271276D81}"/>
                    </a:ext>
                  </a:extLst>
                </p14:cNvPr>
                <p14:cNvContentPartPr/>
                <p14:nvPr/>
              </p14:nvContentPartPr>
              <p14:xfrm>
                <a:off x="6059760" y="3086205"/>
                <a:ext cx="349200" cy="477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4BD4B1-233E-DE52-DC48-0A4271276D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41741" y="3068205"/>
                  <a:ext cx="384877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9B28F37-2737-7B61-4FCD-88A8645DD226}"/>
                    </a:ext>
                  </a:extLst>
                </p14:cNvPr>
                <p14:cNvContentPartPr/>
                <p14:nvPr/>
              </p14:nvContentPartPr>
              <p14:xfrm>
                <a:off x="5838000" y="2886045"/>
                <a:ext cx="897120" cy="87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9B28F37-2737-7B61-4FCD-88A8645DD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20000" y="2868052"/>
                  <a:ext cx="932760" cy="91294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F0D7A61-A2D4-2468-7427-DA93CDC1D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775" y="3200130"/>
            <a:ext cx="32480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F3A188-0AD9-BD66-29FB-A826FF79E98C}"/>
              </a:ext>
            </a:extLst>
          </p:cNvPr>
          <p:cNvGrpSpPr/>
          <p:nvPr/>
        </p:nvGrpSpPr>
        <p:grpSpPr>
          <a:xfrm>
            <a:off x="6549375" y="2990250"/>
            <a:ext cx="1040400" cy="916560"/>
            <a:chOff x="6381240" y="2676165"/>
            <a:chExt cx="104040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DF393F-930B-3286-E1DB-0A2A599DAAFD}"/>
                    </a:ext>
                  </a:extLst>
                </p14:cNvPr>
                <p14:cNvContentPartPr/>
                <p14:nvPr/>
              </p14:nvContentPartPr>
              <p14:xfrm>
                <a:off x="6779760" y="2886045"/>
                <a:ext cx="337680" cy="372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DF393F-930B-3286-E1DB-0A2A599DAA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61760" y="2868045"/>
                  <a:ext cx="373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DCD96A7-00CB-4395-62F4-4052AEA5883F}"/>
                    </a:ext>
                  </a:extLst>
                </p14:cNvPr>
                <p14:cNvContentPartPr/>
                <p14:nvPr/>
              </p14:nvContentPartPr>
              <p14:xfrm>
                <a:off x="6381240" y="2676165"/>
                <a:ext cx="1040400" cy="91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DCD96A7-00CB-4395-62F4-4052AEA5883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63240" y="2658525"/>
                  <a:ext cx="1076040" cy="9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AAA5AC8-4A91-560A-8C30-FE40C70473D9}"/>
                  </a:ext>
                </a:extLst>
              </p14:cNvPr>
              <p14:cNvContentPartPr/>
              <p14:nvPr/>
            </p14:nvContentPartPr>
            <p14:xfrm>
              <a:off x="5905320" y="4543125"/>
              <a:ext cx="1413360" cy="277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AAA5AC8-4A91-560A-8C30-FE40C70473D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7680" y="4525485"/>
                <a:ext cx="1449000" cy="31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18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1A0A3-AC09-C051-166E-A0759A5D8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444F-67E1-9D96-363F-B940FA92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Advantages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A840-62FD-5C93-66E3-9F587F41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Can be stored as an 1D-array – cache friendly.</a:t>
            </a:r>
          </a:p>
          <a:p>
            <a:pPr lvl="1"/>
            <a:r>
              <a:rPr lang="en-US" sz="2000" dirty="0"/>
              <a:t>Simple navigation using bit operations: </a:t>
            </a:r>
          </a:p>
          <a:p>
            <a:pPr lvl="2"/>
            <a:r>
              <a:rPr lang="en-US" sz="1600" b="1" dirty="0">
                <a:solidFill>
                  <a:schemeClr val="accent4"/>
                </a:solidFill>
              </a:rPr>
              <a:t>i &gt;&gt; 1</a:t>
            </a:r>
            <a:r>
              <a:rPr lang="en-US" sz="1600" dirty="0"/>
              <a:t> – to parent</a:t>
            </a:r>
          </a:p>
          <a:p>
            <a:pPr lvl="2"/>
            <a:r>
              <a:rPr lang="en-US" sz="1600" b="1" dirty="0">
                <a:solidFill>
                  <a:schemeClr val="accent4"/>
                </a:solidFill>
              </a:rPr>
              <a:t>i &lt;&lt; 1 </a:t>
            </a:r>
            <a:r>
              <a:rPr lang="en-US" sz="1600" dirty="0"/>
              <a:t>– to left child</a:t>
            </a:r>
          </a:p>
          <a:p>
            <a:pPr lvl="2"/>
            <a:r>
              <a:rPr lang="en-US" sz="1600" b="1" dirty="0">
                <a:solidFill>
                  <a:schemeClr val="accent4"/>
                </a:solidFill>
              </a:rPr>
              <a:t>(i &lt;&lt; 1) + 1 </a:t>
            </a:r>
            <a:r>
              <a:rPr lang="en-US" sz="1600" dirty="0"/>
              <a:t>– to right child</a:t>
            </a:r>
          </a:p>
          <a:p>
            <a:r>
              <a:rPr lang="en-US" sz="2400" dirty="0"/>
              <a:t>Example: { -, 90, 19, 36, 17, 3, 25, 1, 2, 7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321A98-E9AD-4E9F-B8E7-A6B04B57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1" y="4308990"/>
            <a:ext cx="743053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53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EDA8-5C4F-C1FE-BB3A-F5686F33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D514-D2B8-D338-9630-CBD377E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Stock Prices – Approach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FFCE-2952-277F-9D5F-E093D2868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Stock Prices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39B9FB-BB85-89D8-2F83-6A7F1DD3C046}"/>
              </a:ext>
            </a:extLst>
          </p:cNvPr>
          <p:cNvGrpSpPr/>
          <p:nvPr/>
        </p:nvGrpSpPr>
        <p:grpSpPr>
          <a:xfrm>
            <a:off x="966355" y="3037875"/>
            <a:ext cx="1040400" cy="916560"/>
            <a:chOff x="6381240" y="2676165"/>
            <a:chExt cx="1040400" cy="91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0339B0-BA49-50CB-5C49-3AD09E26793E}"/>
                    </a:ext>
                  </a:extLst>
                </p14:cNvPr>
                <p14:cNvContentPartPr/>
                <p14:nvPr/>
              </p14:nvContentPartPr>
              <p14:xfrm>
                <a:off x="6779760" y="2886045"/>
                <a:ext cx="337680" cy="372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0339B0-BA49-50CB-5C49-3AD09E2679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61760" y="2868045"/>
                  <a:ext cx="3733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2C3E035-1417-46D4-EFB8-132A2C45C9B8}"/>
                    </a:ext>
                  </a:extLst>
                </p14:cNvPr>
                <p14:cNvContentPartPr/>
                <p14:nvPr/>
              </p14:nvContentPartPr>
              <p14:xfrm>
                <a:off x="6381240" y="2676165"/>
                <a:ext cx="1040400" cy="916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2C3E035-1417-46D4-EFB8-132A2C45C9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63240" y="2658165"/>
                  <a:ext cx="1076040" cy="952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FCBCC91-A01D-CC49-AA21-51AC1EA11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317" y="3421035"/>
            <a:ext cx="32480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1C97A01F-7532-98FB-93D3-75ABF8D54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468" y="3421035"/>
            <a:ext cx="32480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3A290CA-459F-0B9D-9A2F-89585DBAB823}"/>
              </a:ext>
            </a:extLst>
          </p:cNvPr>
          <p:cNvGrpSpPr/>
          <p:nvPr/>
        </p:nvGrpSpPr>
        <p:grpSpPr>
          <a:xfrm>
            <a:off x="6370240" y="2912326"/>
            <a:ext cx="850320" cy="717840"/>
            <a:chOff x="6333360" y="2912325"/>
            <a:chExt cx="85032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3A3849-DAC9-7398-767D-96A1036CE293}"/>
                    </a:ext>
                  </a:extLst>
                </p14:cNvPr>
                <p14:cNvContentPartPr/>
                <p14:nvPr/>
              </p14:nvContentPartPr>
              <p14:xfrm>
                <a:off x="6686880" y="3104925"/>
                <a:ext cx="250920" cy="39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3A3849-DAC9-7398-767D-96A1036CE2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9240" y="3086925"/>
                  <a:ext cx="286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6AA88B5-72FB-424D-5F62-DF4797C6C398}"/>
                    </a:ext>
                  </a:extLst>
                </p14:cNvPr>
                <p14:cNvContentPartPr/>
                <p14:nvPr/>
              </p14:nvContentPartPr>
              <p14:xfrm>
                <a:off x="6333360" y="2912325"/>
                <a:ext cx="850320" cy="71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6AA88B5-72FB-424D-5F62-DF4797C6C3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15360" y="2894325"/>
                  <a:ext cx="885960" cy="75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E9DCBD-5FDA-E9FD-82BE-5637E94ABB0A}"/>
              </a:ext>
            </a:extLst>
          </p:cNvPr>
          <p:cNvGrpSpPr/>
          <p:nvPr/>
        </p:nvGrpSpPr>
        <p:grpSpPr>
          <a:xfrm>
            <a:off x="9980680" y="4438006"/>
            <a:ext cx="1209960" cy="587160"/>
            <a:chOff x="9943800" y="4438005"/>
            <a:chExt cx="1209960" cy="58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DDD670-FD6F-D6B9-A9DD-E93AEF38E0BC}"/>
                    </a:ext>
                  </a:extLst>
                </p14:cNvPr>
                <p14:cNvContentPartPr/>
                <p14:nvPr/>
              </p14:nvContentPartPr>
              <p14:xfrm>
                <a:off x="9943800" y="4438005"/>
                <a:ext cx="322920" cy="4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DDD670-FD6F-D6B9-A9DD-E93AEF38E0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26160" y="4420005"/>
                  <a:ext cx="358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993740-FC87-3513-940B-C553811E436F}"/>
                    </a:ext>
                  </a:extLst>
                </p14:cNvPr>
                <p14:cNvContentPartPr/>
                <p14:nvPr/>
              </p14:nvContentPartPr>
              <p14:xfrm>
                <a:off x="10277160" y="4552845"/>
                <a:ext cx="636480" cy="39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993740-FC87-3513-940B-C553811E43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59520" y="4534845"/>
                  <a:ext cx="6721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DCE2C-FC4D-768F-CAC0-8DABE0A23370}"/>
                    </a:ext>
                  </a:extLst>
                </p14:cNvPr>
                <p14:cNvContentPartPr/>
                <p14:nvPr/>
              </p14:nvContentPartPr>
              <p14:xfrm>
                <a:off x="10299480" y="4533765"/>
                <a:ext cx="297000" cy="177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DCE2C-FC4D-768F-CAC0-8DABE0A2337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81840" y="4515765"/>
                  <a:ext cx="33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EC0CB3-0B8C-3481-7C7D-AC8252296820}"/>
                    </a:ext>
                  </a:extLst>
                </p14:cNvPr>
                <p14:cNvContentPartPr/>
                <p14:nvPr/>
              </p14:nvContentPartPr>
              <p14:xfrm>
                <a:off x="11105160" y="4476525"/>
                <a:ext cx="10800" cy="30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EC0CB3-0B8C-3481-7C7D-AC825229682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087520" y="4458525"/>
                  <a:ext cx="464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2974FDD-591A-752A-0771-AEC954A491B6}"/>
                    </a:ext>
                  </a:extLst>
                </p14:cNvPr>
                <p14:cNvContentPartPr/>
                <p14:nvPr/>
              </p14:nvContentPartPr>
              <p14:xfrm>
                <a:off x="11082840" y="4981245"/>
                <a:ext cx="70920" cy="43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2974FDD-591A-752A-0771-AEC954A491B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064840" y="4963245"/>
                  <a:ext cx="10656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1C46FE-AF83-6502-CA88-70574546361A}"/>
                  </a:ext>
                </a:extLst>
              </p14:cNvPr>
              <p14:cNvContentPartPr/>
              <p14:nvPr/>
            </p14:nvContentPartPr>
            <p14:xfrm>
              <a:off x="5562240" y="4552485"/>
              <a:ext cx="1267200" cy="22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1C46FE-AF83-6502-CA88-7057454636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44600" y="4534485"/>
                <a:ext cx="1302840" cy="26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891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75D6-4D42-880F-0F36-BE004AEBF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D16-8FA8-A3F1-3134-15594820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– Stock Prices – Approach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3B22F-0883-27AA-7B49-2C3B11A1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Kattis: </a:t>
            </a:r>
            <a:r>
              <a:rPr lang="en-US" dirty="0">
                <a:hlinkClick r:id="rId2"/>
              </a:rPr>
              <a:t>Stock Prices</a:t>
            </a:r>
            <a:endParaRPr lang="LID4096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F796CE5D-5339-1B96-C1C0-6CF890AC4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28" y="3429000"/>
            <a:ext cx="32480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F456C2B-4ACA-CEF4-9278-5357E0DFED65}"/>
              </a:ext>
            </a:extLst>
          </p:cNvPr>
          <p:cNvGrpSpPr/>
          <p:nvPr/>
        </p:nvGrpSpPr>
        <p:grpSpPr>
          <a:xfrm>
            <a:off x="838200" y="2920291"/>
            <a:ext cx="850320" cy="717840"/>
            <a:chOff x="6333360" y="2912325"/>
            <a:chExt cx="85032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C1A7EA2-C51C-ABD5-52B7-D59D174DAC83}"/>
                    </a:ext>
                  </a:extLst>
                </p14:cNvPr>
                <p14:cNvContentPartPr/>
                <p14:nvPr/>
              </p14:nvContentPartPr>
              <p14:xfrm>
                <a:off x="6686880" y="3104925"/>
                <a:ext cx="250920" cy="390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C1A7EA2-C51C-ABD5-52B7-D59D174DAC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68880" y="3086942"/>
                  <a:ext cx="286560" cy="426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D4A296C-6724-03EA-892A-28E0E107CE83}"/>
                    </a:ext>
                  </a:extLst>
                </p14:cNvPr>
                <p14:cNvContentPartPr/>
                <p14:nvPr/>
              </p14:nvContentPartPr>
              <p14:xfrm>
                <a:off x="6333360" y="2912325"/>
                <a:ext cx="850320" cy="71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D4A296C-6724-03EA-892A-28E0E107CE8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15360" y="2894325"/>
                  <a:ext cx="885960" cy="7534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434" name="Picture 2">
            <a:extLst>
              <a:ext uri="{FF2B5EF4-FFF2-40B4-BE49-F238E27FC236}">
                <a16:creationId xmlns:a16="http://schemas.microsoft.com/office/drawing/2014/main" id="{EC803479-E3FD-70F7-CF8F-173F79A17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238" y="3238500"/>
            <a:ext cx="32480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D331D9C-3CA0-EF34-8772-F3A5F15D5F48}"/>
              </a:ext>
            </a:extLst>
          </p:cNvPr>
          <p:cNvGrpSpPr/>
          <p:nvPr/>
        </p:nvGrpSpPr>
        <p:grpSpPr>
          <a:xfrm>
            <a:off x="6666360" y="2828085"/>
            <a:ext cx="868680" cy="820800"/>
            <a:chOff x="6666360" y="2828085"/>
            <a:chExt cx="86868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162FB9-776D-F303-3632-5414DCE330D8}"/>
                    </a:ext>
                  </a:extLst>
                </p14:cNvPr>
                <p14:cNvContentPartPr/>
                <p14:nvPr/>
              </p14:nvContentPartPr>
              <p14:xfrm>
                <a:off x="6981720" y="3124005"/>
                <a:ext cx="210960" cy="30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162FB9-776D-F303-3632-5414DCE330D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64080" y="3106005"/>
                  <a:ext cx="2466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C5692CF-6767-E1FE-25AD-24DA61DF48F4}"/>
                    </a:ext>
                  </a:extLst>
                </p14:cNvPr>
                <p14:cNvContentPartPr/>
                <p14:nvPr/>
              </p14:nvContentPartPr>
              <p14:xfrm>
                <a:off x="6981720" y="3124005"/>
                <a:ext cx="266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C5692CF-6767-E1FE-25AD-24DA61DF48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64080" y="3106005"/>
                  <a:ext cx="301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C08329-45C8-F2C0-5F51-F1363902D49C}"/>
                    </a:ext>
                  </a:extLst>
                </p14:cNvPr>
                <p14:cNvContentPartPr/>
                <p14:nvPr/>
              </p14:nvContentPartPr>
              <p14:xfrm>
                <a:off x="6666360" y="2828085"/>
                <a:ext cx="868680" cy="82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C08329-45C8-F2C0-5F51-F1363902D4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8720" y="2810085"/>
                  <a:ext cx="904320" cy="85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73C3CDE-5791-0D5F-3B84-CE68B80DC89D}"/>
                  </a:ext>
                </a:extLst>
              </p14:cNvPr>
              <p14:cNvContentPartPr/>
              <p14:nvPr/>
            </p14:nvContentPartPr>
            <p14:xfrm>
              <a:off x="5686080" y="4676685"/>
              <a:ext cx="1466640" cy="140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73C3CDE-5791-0D5F-3B84-CE68B80DC89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68440" y="4658685"/>
                <a:ext cx="1502280" cy="1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897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38777-EEF8-7459-384F-594315B52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4C4-2BCB-0BFD-1673-EE74AC1A0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Property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8117-83AF-ECF3-09EB-6BCE1D7A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subtree rooted at X, items </a:t>
            </a:r>
            <a:r>
              <a:rPr lang="en-US" sz="2400" b="1" dirty="0"/>
              <a:t>on the left and on the right</a:t>
            </a:r>
            <a:r>
              <a:rPr lang="en-US" sz="2400" dirty="0"/>
              <a:t> subtree of X are smaller or equal to X.</a:t>
            </a:r>
          </a:p>
          <a:p>
            <a:pPr lvl="1"/>
            <a:r>
              <a:rPr lang="en-US" sz="2000" i="1" dirty="0"/>
              <a:t>The property ensures that the top element is always maximum.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29654-CA61-DD60-A765-1981E845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1" y="3429000"/>
            <a:ext cx="7430537" cy="1714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207D1-9AB7-3E1B-D425-1F71F0C5C1EF}"/>
              </a:ext>
            </a:extLst>
          </p:cNvPr>
          <p:cNvSpPr txBox="1"/>
          <p:nvPr/>
        </p:nvSpPr>
        <p:spPr>
          <a:xfrm>
            <a:off x="2192271" y="5942568"/>
            <a:ext cx="7807453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Priority Queue is an Abstract Data Type, there are many ways to implement it!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69A60-922C-204D-0152-FC5E421BA511}"/>
              </a:ext>
            </a:extLst>
          </p:cNvPr>
          <p:cNvSpPr txBox="1"/>
          <p:nvPr/>
        </p:nvSpPr>
        <p:spPr>
          <a:xfrm>
            <a:off x="2192272" y="5488028"/>
            <a:ext cx="7807453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Priority Queue is usually implemented using heaps.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5313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5FF7-5EA0-6548-1BAB-91DFA733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3510A-93BB-B76C-0F59-95DF2D2C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6000" dirty="0"/>
              <a:t>Insert Element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22858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2CFA4-E76E-A4D4-7DE4-6F68CC377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3887E-C96B-CEDF-F403-6C128643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(1) –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6D09-BE7E-F9E5-3F8D-968A2825C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Let's assume we want to insert element [1] into the heap.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5747A42-4E6E-E1A9-E1BF-F5156D2F3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85A1-13CA-5038-9F98-90211529B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EB5D-D97A-4734-5107-FD15CF12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– Insert Element (1) – 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87F0C-8C95-9D2B-710A-AB33C483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Insert it in the first available insert position.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54689D-3A97-01AA-EAD7-4AA181F6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2191544"/>
            <a:ext cx="37147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D6A9F0-C219-71E2-5F56-74A5F6E29D6E}"/>
              </a:ext>
            </a:extLst>
          </p:cNvPr>
          <p:cNvSpPr txBox="1"/>
          <p:nvPr/>
        </p:nvSpPr>
        <p:spPr>
          <a:xfrm>
            <a:off x="6407655" y="5576649"/>
            <a:ext cx="3714751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Violation! Element 1 is less than 7!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6188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1C79-68D0-3677-6A61-6BD540B2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FED30-49AB-1EA3-7B24-28902AA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- Question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227B5-6E95-3D96-4548-DB04C7297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3600" dirty="0"/>
              <a:t>How can you determine the position of the last element in a binary heap?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73054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AB4B7-6B08-1279-D8B7-157F74220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80A2-5F09-0DA3-7F6C-8B2D81F6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- Question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82B8C-D03D-CC74-6CC7-3A5ACDDD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3600" b="1" dirty="0"/>
              <a:t>Q:</a:t>
            </a:r>
            <a:r>
              <a:rPr lang="en-US" sz="3600" dirty="0"/>
              <a:t> How can you determine the position of the last element in a binary heap?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A</a:t>
            </a:r>
            <a:r>
              <a:rPr lang="en-US" sz="3600" dirty="0"/>
              <a:t>: using an array helps significantly in reducing the complexity.</a:t>
            </a:r>
            <a:endParaRPr lang="LID4096" sz="3600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E210E1B-A214-4FD5-39E7-ED0763D7C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5214938"/>
            <a:ext cx="4391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7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730</Words>
  <Application>Microsoft Office PowerPoint</Application>
  <PresentationFormat>Widescreen</PresentationFormat>
  <Paragraphs>143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Priority Queue</vt:lpstr>
      <vt:lpstr>Priority Queue</vt:lpstr>
      <vt:lpstr>Binary Heap – Advantages</vt:lpstr>
      <vt:lpstr>Binary Heap – Property</vt:lpstr>
      <vt:lpstr>Binary Heap</vt:lpstr>
      <vt:lpstr>Binary Heap – Insert Element (1) – I</vt:lpstr>
      <vt:lpstr>Binary Heap – Insert Element (1) – II</vt:lpstr>
      <vt:lpstr>Binary Heap - Question</vt:lpstr>
      <vt:lpstr>Binary Heap - Question</vt:lpstr>
      <vt:lpstr>Binary Heap – Insert Element (1) – III</vt:lpstr>
      <vt:lpstr>Binary Heap - Question</vt:lpstr>
      <vt:lpstr>Binary Heap - Question</vt:lpstr>
      <vt:lpstr>Binary Heap - Question</vt:lpstr>
      <vt:lpstr>Binary Heap – Insert Element (1) – IV</vt:lpstr>
      <vt:lpstr>Binary Heap – Insert Element (1) – V</vt:lpstr>
      <vt:lpstr>Binary Heap – Insert Element (13) – I</vt:lpstr>
      <vt:lpstr>Binary Heap – Insert Element (13) – II</vt:lpstr>
      <vt:lpstr>Binary Heap</vt:lpstr>
      <vt:lpstr>Binary Heap – Pop Element – I</vt:lpstr>
      <vt:lpstr>Binary Heap – Pop Element – II</vt:lpstr>
      <vt:lpstr>Binary Heap – Pop Element – III</vt:lpstr>
      <vt:lpstr>Binary Heap – Pop Element – IV</vt:lpstr>
      <vt:lpstr>Binary Heap – Pop Element – V</vt:lpstr>
      <vt:lpstr>Binary Heap</vt:lpstr>
      <vt:lpstr>Binary Heap – Asymptotic Complexity</vt:lpstr>
      <vt:lpstr>Priority Queue</vt:lpstr>
      <vt:lpstr>Priority Queue – Stock Prices</vt:lpstr>
      <vt:lpstr>Priority Queue – Stock Prices – Approach </vt:lpstr>
      <vt:lpstr>Priority Queue – Stock Prices – Approach </vt:lpstr>
      <vt:lpstr>Priority Queue – Stock Prices – Approach </vt:lpstr>
      <vt:lpstr>Priority Queue – Stock Prices – Approach 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21</cp:revision>
  <dcterms:created xsi:type="dcterms:W3CDTF">2025-02-07T15:32:16Z</dcterms:created>
  <dcterms:modified xsi:type="dcterms:W3CDTF">2025-02-28T14:29:16Z</dcterms:modified>
</cp:coreProperties>
</file>