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5" r:id="rId3"/>
    <p:sldId id="257" r:id="rId4"/>
    <p:sldId id="273" r:id="rId5"/>
    <p:sldId id="274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71" r:id="rId15"/>
    <p:sldId id="276" r:id="rId16"/>
    <p:sldId id="277" r:id="rId17"/>
    <p:sldId id="286" r:id="rId18"/>
    <p:sldId id="281" r:id="rId19"/>
    <p:sldId id="282" r:id="rId20"/>
    <p:sldId id="284" r:id="rId21"/>
    <p:sldId id="283" r:id="rId2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0:41.0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24575,'1'8'0,"0"1"0,0 0 0,1-1 0,0 0 0,1 1 0,0-1 0,0 0 0,1 0 0,5 10 0,49 68 0,-36-57 0,-4 0 0,20 43 0,11 17 0,-49-88 0,1 0 0,-1 0 0,1 0 0,-1 0 0,1 0 0,0 0 0,0 0 0,-1 0 0,1 0 0,0 0 0,0-1 0,0 1 0,0 0 0,0-1 0,0 1 0,0 0 0,0-1 0,0 1 0,0-1 0,0 1 0,1-1 0,-1 0 0,1 1 0,-1-2 0,0 1 0,0-1 0,0 1 0,0-1 0,-1 0 0,1 1 0,0-1 0,0 0 0,-1 0 0,1 1 0,-1-1 0,1 0 0,0 0 0,-1 0 0,0 0 0,1 0 0,-1 0 0,0 0 0,1 0 0,-1-1 0,8-60 0,-8 12 0,-1 15 0,6-55 0,-3 80 0,-1 0 0,2 0 0,-1 0 0,1 1 0,1-1 0,0 1 0,0 0 0,0 0 0,2 0 0,5-8 0,-11 16 0,1 0 0,0 1 0,-1-1 0,1 0 0,0 0 0,0 1 0,0-1 0,-1 0 0,1 1 0,0-1 0,0 1 0,0-1 0,0 1 0,0 0 0,0-1 0,0 1 0,0 0 0,0 0 0,0-1 0,0 1 0,0 0 0,0 0 0,0 0 0,0 0 0,0 0 0,0 1 0,0-1 0,1 0 0,-1 0 0,-1 1 0,1-1 0,0 1 0,0-1 0,0 1 0,0-1 0,0 1 0,0-1 0,0 1 0,-1 0 0,1-1 0,0 1 0,0 0 0,-1 0 0,1 0 0,-1 0 0,1 0 0,-1-1 0,1 2 0,30 53 0,-27-46 0,17 29 0,41 55 0,5 9 0,-50-71 0,1 1 0,26 37 0,-43-69 0,-1 1 0,0-1 0,0 0 0,1 1 0,-1-1 0,0 0 0,0 1 0,1-1 0,-1 0 0,0 0 0,1 1 0,-1-1 0,0 0 0,1 0 0,-1 0 0,1 1 0,-1-1 0,0 0 0,1 0 0,-1 0 0,1 0 0,-1 0 0,0 0 0,1 0 0,-1 0 0,1 0 0,-1 0 0,0 0 0,1 0 0,-1 0 0,1 0 0,-1 0 0,1 0 0,-1-1 0,0 1 0,1 0 0,-1 0 0,0 0 0,1-1 0,-1 1 0,0 0 0,1-1 0,13-23 0,2-30 0,-10 0 0,-5 34 0,1 0 0,2 1 0,5-21 0,-7 34 0,0 0 0,0 0 0,1 1 0,-1-1 0,2 1 0,-1 0 0,0 0 0,1 0 0,0 0 0,0 0 0,1 1 0,-1 0 0,1 0 0,6-4 0,4-3 0,-1-1 0,0 0 0,0-1 0,-2 0 0,1-1 0,14-23 0,-25 35 0,-1 0 0,1 0 0,-1 0 0,1 0 0,0 1 0,0-1 0,0 0 0,0 1 0,0 0 0,0-1 0,0 1 0,0 0 0,0 0 0,1 0 0,-1 0 0,1 1 0,-1-1 0,0 1 0,1-1 0,-1 1 0,1 0 0,2 0 0,-1 1 0,1-1 0,-1 2 0,0-1 0,1 0 0,-1 1 0,0 0 0,0 0 0,0 0 0,0 0 0,-1 1 0,6 4 0,4 5 0,-1 0 0,0 1 0,-1 0 0,-1 1 0,14 21 0,-15-19 0,0 1 0,0 0 0,-2 0 0,0 1 0,-1 0 0,-1 0 0,5 31 0,8 23-1365,-15-64-5461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0:53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 24575,'1'-1'0,"-1"0"0,1 0 0,-1 0 0,1 0 0,-1 0 0,1 0 0,0 0 0,-1 0 0,1 0 0,0 0 0,0 0 0,0 1 0,0-1 0,0 0 0,0 0 0,0 1 0,0-1 0,0 1 0,0-1 0,0 1 0,0-1 0,0 1 0,1 0 0,-1-1 0,0 1 0,0 0 0,2 0 0,39-5 0,-37 5 0,63-4 0,96 8 0,-162-4 0,0 0 0,0 0 0,0 0 0,0 0 0,-1 0 0,1 1 0,0-1 0,0 1 0,0-1 0,0 1 0,-1 0 0,1-1 0,0 1 0,-1 0 0,1 0 0,-1 0 0,1 1 0,-1-1 0,1 0 0,-1 0 0,0 1 0,1-1 0,-1 1 0,0-1 0,0 1 0,0 0 0,0-1 0,0 1 0,-1 0 0,1 0 0,-1-1 0,1 1 0,-1 0 0,1 0 0,-1 0 0,0 0 0,0 0 0,0-1 0,0 1 0,0 0 0,0 0 0,-1 0 0,1 0 0,-1 0 0,0 1 0,-4 13 0,-1-1 0,0 0 0,-1 0 0,-13 20 0,2-2 0,-2 6 0,-15 34 0,33-68 0,1 0 0,0 0 0,0 0 0,0 0 0,0 0 0,1-1 0,0 1 0,0 0 0,0 0 0,0 0 0,1 0 0,0 0 0,2 7 0,-2-9 0,1-1 0,0 1 0,0-1 0,0 1 0,0-1 0,0 0 0,0 0 0,1 0 0,-1 0 0,1 0 0,-1 0 0,1-1 0,0 1 0,-1-1 0,1 0 0,0 0 0,0 0 0,0 0 0,0 0 0,0-1 0,0 1 0,1-1 0,-1 0 0,0 0 0,0 0 0,4 0 0,7-1 0,0 0 0,0-1 0,-1 0 0,22-7 0,-26 4 0,1 0 0,-1 0 0,0-1 0,-1 0 0,0 0 0,0-1 0,0 0 0,-1-1 0,0 0 0,0 0 0,7-12 0,24-25 0,38-36-1365,-57 66-5461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0:53.6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24575,'-1'35'0,"1"2"0,0 0 0,3 0 0,10 56 0,13 59 0,-24-142 0,4 11 0,-3-36 0,-3-5-1365,-1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0:53.8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24575,'5'0'0,"5"0"0,1 4 0,3 2 0,3 4 0,-1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0:54.8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 5 24575,'-7'2'0,"0"0"0,1 1 0,-1 0 0,0 0 0,1 1 0,-1 0 0,-6 6 0,8-7 0,0 1 0,1 0 0,-1 1 0,0 0 0,1 0 0,0 0 0,0 1 0,1-1 0,0 1 0,0 0 0,0 0 0,0 0 0,1 0 0,0 0 0,0 1 0,-1 12 0,-1 7 0,2 1 0,0 39 0,2-37 0,-1-7 0,2 0 0,2 22 0,-2-38 0,0-1 0,0 1 0,1-1 0,-1 0 0,1 0 0,0 1 0,1-1 0,-1-1 0,1 1 0,0 0 0,0-1 0,0 1 0,6 4 0,9 9 0,1-2 0,41 28 0,-50-39 0,-1 0 0,1 0 0,0-1 0,0 0 0,1-1 0,-1 0 0,1-1 0,-1 0 0,19 1 0,251-5 0,-153-23 0,-104 19 0,-1 0 0,0-2 0,0-1 0,-1-1 0,0 0 0,0-2 0,-2 0 0,1-2 0,-1 0 0,19-20 0,-33 29 0,-1 0 0,0 0 0,-1-1 0,1 1 0,-1-1 0,0 0 0,-1 0 0,1 0 0,-1 0 0,1-7 0,13-67 0,-14 62 0,0-1 0,0 1 0,-2 0 0,-2-29 0,1 42 0,0-1 0,0 1 0,0-1 0,-1 1 0,0 0 0,0-1 0,0 1 0,0 0 0,-1 0 0,0 1 0,0-1 0,0 1 0,-1-1 0,0 1 0,1 0 0,-1 0 0,-1 1 0,1-1 0,-6-3 0,0 2 0,0-1 0,-1 2 0,0-1 0,0 1 0,0 1 0,0 0 0,-1 1 0,1 0 0,-1 1 0,1 0 0,-13 0 0,19 2 0,0-1 0,-1 0 0,1 1 0,0 0 0,0 0 0,0 1 0,0-1 0,0 1 0,1 0 0,-1 0 0,0 1 0,1 0 0,0-1 0,0 1 0,-1 1 0,2-1 0,-1 1 0,0-1 0,1 1 0,-1 0 0,1 0 0,0 1 0,1-1 0,-1 0 0,1 1 0,-3 7 0,-4 14 0,1 0 0,2 1 0,0 0 0,2 0 0,1 0 0,0 43 0,2 5 0,-1-48 0,1 0 0,2 0 0,0 0 0,2 0 0,1 0 0,8 27 0,-9-48 0,0 1 0,0-1 0,0 0 0,1 0 0,0-1 0,0 1 0,1-1 0,-1 0 0,1 0 0,0 0 0,1 0 0,-1-1 0,1 0 0,0 0 0,0-1 0,0 0 0,0 0 0,9 3 0,0-1 0,1 0 0,0-1 0,0-1 0,0 0 0,0-1 0,28-1 0,6-2-1365,-28 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0:55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287 0 24575,'2'1'0,"1"-1"0,-1 1 0,0 0 0,0 0 0,0 0 0,0 0 0,0 0 0,0 0 0,0 1 0,0-1 0,0 1 0,0-1 0,-1 1 0,1 0 0,-1-1 0,1 1 0,1 3 0,26 41 0,-23-34 0,42 60 0,-31-48 0,-1 0 0,-1 1 0,13 29 0,-12-19 0,3-1 0,28 40 0,6 12 0,19 36 0,44 85 0,-66-120 0,-36-66 0,0 2 0,-2-1 0,12 31 0,5 23 0,-19-56 0,-2 1 0,0 0 0,-1 0 0,-2 1 0,0-1 0,-1 1 0,1 29 0,-4-16 0,0-3 0,-5 55 0,3-78 0,-1 0 0,0 0 0,0 0 0,-1-1 0,0 1 0,0-1 0,-1 1 0,0-1 0,-1 0 0,-9 12 0,-13 17 0,2 2 0,-36 73 0,-3 5 0,-113 148 0,172-258 0,-7 9 0,-1 1 0,-1-2 0,0 0 0,-1 0 0,-1-1 0,0-1 0,-1-1 0,-1-1 0,1 0 0,-2-1 0,-29 12 0,14-12 0,0-2 0,-1-2 0,-1 0 0,1-3 0,0-1 0,-1-1 0,-38-5 0,33-5-1365,24 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1:01.0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240 1 24575,'-1'3'0,"0"1"0,-1 0 0,1-1 0,-1 0 0,0 1 0,0-1 0,0 0 0,-1 0 0,1 0 0,-1 0 0,1 0 0,-1-1 0,-5 5 0,-13 14 0,-41 85 0,20-32 0,20-29 0,17-35 0,0 0 0,0 0 0,-1 0 0,0-1 0,-8 11 0,-2 5-1365,14-16-5461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1:01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138 1 24575,'0'11'0,"0"0"0,-1 0 0,-1 0 0,0 0 0,0 0 0,-1-1 0,-1 1 0,0-1 0,0 0 0,-1 1 0,0-2 0,-12 18 0,7-9 0,0 0 0,2 1 0,-7 21 0,-20 42 0,34-81-63,0 0 13,0 1-1,0-1 1,0 0 0,0 0 0,1 1 0,-1-1 0,0 1 0,1-1 0,-1 0 0,1 1 0,0-1 0,-1 1 0,1-1 0,0 1 0,0-1 0,0 1 0,0-1-1,0 1 1,0-1 0,0 1 0,1-1 0,-1 1 0,1-1 0,-1 1 0,1 1 0,7 4-6776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1:02.2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1 206 24575,'0'-5'0,"0"-1"0,0 1 0,0 0 0,1-1 0,0 1 0,0 0 0,1 0 0,-1 0 0,1-1 0,0 2 0,1-1 0,-1 0 0,1 0 0,0 1 0,0-1 0,0 1 0,1 0 0,-1 0 0,1 0 0,0 1 0,0-1 0,1 1 0,-1 0 0,7-3 0,4-1 0,2 0 0,-1 2 0,0 0 0,1 0 0,0 2 0,22-2 0,-23 2 0,0-1 0,-1 0 0,21-10 0,-23 9 0,0 0 0,0 1 0,0 1 0,0 0 0,18-2 0,-11 3 0,1 1 0,-1 1 0,1 1 0,-1 1 0,0 1 0,21 5 0,-36-6 0,0-1 0,0 1 0,0 0 0,0 1 0,-1-1 0,1 1 0,-1 0 0,1 0 0,-1 1 0,0-1 0,0 1 0,0 0 0,-1 0 0,1 0 0,-1 0 0,0 1 0,0-1 0,-1 1 0,1 0 0,-1 0 0,0 0 0,-1 0 0,1 0 0,-1 0 0,0 0 0,0 1 0,0 8 0,0-2 0,-1 1 0,-1-1 0,0 0 0,0 0 0,-1 0 0,-1 0 0,0 0 0,-1 0 0,0-1 0,0 0 0,-2 0 0,1 0 0,-1 0 0,-1-1 0,0 0 0,0 0 0,-1-1 0,0 0 0,-1 0 0,0-1 0,-10 8 0,8-8 0,1-1 0,0 2 0,1-1 0,0 1 0,0 1 0,-10 14 0,13-16 0,-1-1 0,0 0 0,0 0 0,-10 6 0,9-7 0,0 0 0,1 1 0,0 0 0,-10 12 0,9-8 0,6-9 0,0 0 0,1-1 0,0 1 0,-1 0 0,1 0 0,0 0 0,0 1 0,0-1 0,0 0 0,-1 4 0,2-5 0,1 0 0,-1 0 0,1 0 0,-1 0 0,1 0 0,-1 0 0,1 0 0,-1 0 0,1 0 0,0 0 0,0-1 0,-1 1 0,1 0 0,0 0 0,0-1 0,0 1 0,0 0 0,0-1 0,0 1 0,0-1 0,0 1 0,0-1 0,0 0 0,0 1 0,0-1 0,0 0 0,2 0 0,32 8 0,0-1 0,1-2 0,-1-1 0,1-2 0,0-2 0,39-4 0,19 1 0,-75 2 0,0-1 0,34-8 0,-33 5 0,0 2 0,26-2 0,20 4-1365,-55 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1:03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230 3 24575,'-4'0'0,"0"1"0,-1 0 0,1 0 0,0 1 0,1-1 0,-1 1 0,0 0 0,0 0 0,1 0 0,-1 0 0,1 1 0,0 0 0,-1-1 0,1 1 0,1 0 0,-1 0 0,0 1 0,-2 3 0,-4 5 0,0 1 0,1 1 0,-9 20 0,8-10 0,1-1 0,1 1 0,1 1 0,1-1 0,-3 43 0,5-48 0,-1-1 0,-1 0 0,-9 24 0,-9 40 0,12-32 0,6-33 0,2 0 0,-3 30 0,5-42 0,1 1 0,1 0 0,-1-1 0,1 1 0,0-1 0,0 1 0,0-1 0,1 1 0,0-1 0,0 0 0,1 0 0,4 8 0,14 23 0,27 60 0,-13-22 0,-29-61 0,2 0 0,-1-1 0,2 0 0,0-1 0,0 0 0,1 0 0,0-1 0,1 0 0,0-1 0,0 0 0,1-1 0,1 0 0,-1-1 0,18 7 0,6-3 0,0-2 0,1-1 0,0-2 0,0-2 0,0-1 0,1-2 0,74-7 0,-104 4 0,0 1 0,0-1 0,0 0 0,-1-1 0,1 0 0,0 0 0,-1-1 0,0 0 0,0 0 0,8-6 0,8-9 0,32-33 0,16-12 0,-7 12 0,106-109 0,-167 158 0,1-2 0,-1 0 0,1 0 0,-1 0 0,0-1 0,0 1 0,0-1 0,-1 0 0,0 0 0,0 0 0,0 0 0,-1 0 0,0 0 0,0-10 0,1-13 0,-5-50 0,0 29 0,4 40 0,-1-1 0,0 1 0,-1 0 0,0 0 0,-1 0 0,0 0 0,0 0 0,-1 0 0,-1 0 0,1 1 0,-1-1 0,-1 1 0,0 0 0,0 1 0,-1-1 0,0 1 0,-1 0 0,-7-8 0,-19-23 0,27 31 0,0 1 0,0-1 0,-1 1 0,0 0 0,-12-9 0,-35-26 0,43 33 0,0-1 0,0 1 0,-1 1 0,0 0 0,-1 1 0,0 1 0,0-1 0,-23-6 0,-43-9 0,53 13 0,-1 1 0,0 1 0,0 2 0,0 1 0,-31-1 0,-19 4 0,-101 4 0,175-2-47,-1 0 0,0 0 0,1 0 0,-1 0 0,0 1 0,1-1 0,0 1 0,-1 0 0,1 0-1,0 0 1,0 0 0,0 1 0,0-1 0,0 1 0,1 0 0,-1 0 0,1 0 0,0 0 0,-1 0 0,1 0 0,1 1 0,-1-1-1,1 0 1,-1 1 0,1 0 0,0-1 0,0 1 0,0 4 0,-2 11-6779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1:07.9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564 0 24575,'-26'1'0,"-1"1"0,1 1 0,0 2 0,0 0 0,0 2 0,1 0 0,0 2 0,-47 24 0,53-22 0,-1 0 0,2 1 0,-1 1 0,2 1 0,0 1 0,1 0 0,0 1 0,1 1 0,1 0 0,0 1 0,-10 20 0,17-23 0,0 0 0,1 0 0,-5 26 0,-12 28 0,19-55 0,-1-1 0,2 1 0,0 0 0,0 0 0,1 0 0,0 20 0,2 4 0,6 43 0,-5-75 0,-1-1 0,1 1 0,1-1 0,-1 0 0,1 0 0,0 0 0,0 0 0,0 0 0,1 0 0,0-1 0,0 1 0,0-1 0,1 1 0,-1-1 0,1 0 0,0-1 0,0 1 0,9 6 0,3-1 0,0-1 0,1 0 0,0-1 0,23 6 0,18 9 0,-38-16 0,0-1 0,-1-1 0,1-1 0,0-1 0,1 0 0,-1-2 0,0 0 0,22-4 0,19 2 0,-46 1 0,1 0 0,-1-1 0,0-1 0,0-1 0,0 0 0,0-1 0,0 0 0,-1-1 0,0-1 0,0 0 0,-1-1 0,0-1 0,0 0 0,-1-1 0,0 0 0,15-17 0,-23 22 0,-1-1 0,0 1 0,0-1 0,0 1 0,0-1 0,-1 0 0,0 0 0,0-1 0,0 1 0,-1 0 0,1-12 0,-2 14 0,0 1 0,0 0 0,0-1 0,0 1 0,0 0 0,-1-1 0,1 1 0,-1 0 0,0 0 0,0-1 0,0 1 0,0 0 0,-1 0 0,1 0 0,-1 0 0,0 1 0,0-1 0,0 0 0,0 1 0,0-1 0,-1 1 0,1 0 0,-1 0 0,-2-2 0,-6-2 0,-1 1 0,0 0 0,0 1 0,0 1 0,0 0 0,-1 0 0,-21 0 0,-93 3 0,64 2 0,39-1 0,0 1 0,0 2 0,0 0 0,1 2 0,-1 0 0,1 2 0,1 1 0,-1 0 0,2 2 0,-1 0 0,-26 20 0,28-19-108,16-10 48,1 0 0,0-1 0,0 1 1,-1 0-1,1 1 0,0-1 0,1 0 0,-1 1 0,0 0 0,1 0 1,-1 0-1,1 0 0,0 0 0,0 0 0,0 0 0,0 1 0,1-1 1,0 1-1,-1-1 0,0 8 0,-1 7-6766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0:42.3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257 100 24575,'-19'-1'0,"1"2"0,-1 0 0,1 1 0,0 1 0,-25 7 0,37-8 0,1 0 0,-1 0 0,0 1 0,1 0 0,0 0 0,0 0 0,0 1 0,0 0 0,0 0 0,1 0 0,-1 0 0,1 1 0,0-1 0,0 1 0,1 0 0,0 0 0,0 1 0,0-1 0,-4 11 0,1 3 0,0 0 0,1 1 0,1-1 0,1 1 0,1 0 0,1 0 0,0-1 0,3 24 0,-2-40 0,0 0 0,0 0 0,0-1 0,1 1 0,-1 0 0,1 0 0,0-1 0,-1 1 0,1 0 0,1-1 0,-1 1 0,0-1 0,1 0 0,-1 1 0,1-1 0,-1 0 0,1 0 0,0 0 0,0 0 0,0 0 0,0 0 0,1-1 0,-1 1 0,0 0 0,1-1 0,-1 0 0,1 0 0,-1 0 0,1 0 0,0 0 0,-1 0 0,6 0 0,-3-1 0,0 0 0,0-1 0,0 0 0,0 1 0,0-2 0,0 1 0,0-1 0,0 1 0,-1-1 0,1 0 0,-1-1 0,1 1 0,-1-1 0,0 0 0,0 0 0,0 0 0,3-5 0,6-5 0,0 0 0,-2-1 0,1-1 0,-2 0 0,0-1 0,-1 0 0,0 0 0,9-27 0,-10-18 0,4 71 0,-1 1 0,-1 0 0,10 14 0,-10-14 0,0 0 0,0-1 0,1 0 0,0-1 0,1-1 0,0 1 0,20 9 0,-26-15 0,0 1 0,0-2 0,1 1 0,-1 0 0,1-1 0,-1 0 0,1-1 0,0 0 0,0 0 0,0 0 0,0-1 0,-1 0 0,1 0 0,0 0 0,0-1 0,0-1 0,12-2 0,-15 1 0,0 1 0,0-1 0,0 0 0,-1 0 0,1 0 0,-1 0 0,1-1 0,-1 1 0,0-1 0,-1 0 0,1 0 0,-1 0 0,4-7 0,22-65 0,-15 39 0,-7 21 0,2-3 0,0 1 0,-2-1 0,0 0 0,-2-1 0,0 1 0,2-30 0,-1 29 0,5 16 0,18 23 0,-19-12 0,46 43 0,-43-37 0,0-2 0,1 1 0,1-2 0,0 0 0,0 0 0,19 9 0,94 51 0,-76-39 0,140 93 0,-23-34 0,-168-90-19,-1 0 0,1 0 0,0 0 0,0 0 0,0 0 0,0 0 0,0 0 0,0 0 0,-1 0 0,1 0 0,0 0 0,0 0 0,0 0 1,0 0-1,0 0 0,-1 0 0,1 0 0,0 0 0,0 0 0,0 0 0,0 0 0,0 0 0,0 0 0,0 0 0,-1 0 0,1 1 0,0-1 0,0 0 0,0 0 0,0 0 0,0 0 0,0 0 0,0 0 0,0 0 0,0 1 0,-1-1 0,1 0 0,0 0 0,0 0 0,0 0 0,0 0 0,0 0 0,0 1 0,0-1 0,0 0 0,0 0 0,0 0 0,0 0 0,0 0 0,0 0 0,0 1 0,0-1 0,0 0 0,0 0 0,0 0 0,0 0 0,1 0 0,-1 0 0,0 1 0,0-1 0,-1 0-188,-9 1-6619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1:08.7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43 24575,'99'2'0,"108"-5"0,-79-22 0,-64 14-1365,-48 6-5461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1:09.1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24575,'4'0'0,"6"0"0,6 0 0,3 0 0,4 0 0,2 0 0,1 0 0,1 0 0,-1 0 0,1 0 0,-1 0 0,0 0 0,0 0 0,-1 0 0,0 0 0,1 0 0,-1 0 0,-4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1:10.0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715 0 24575,'-11'1'0,"1"0"0,0 0 0,-1 1 0,1 0 0,0 1 0,0 0 0,1 1 0,-1 0 0,-15 9 0,-6 6 0,-42 34 0,13-8 0,-159 119 0,209-156 0,2 1 0,-1 0 0,1 0 0,-13 19 0,-9 11 0,12-20 0,1 1 0,2 1 0,-26 42 0,35-51 0,0 1 0,1-1 0,0 1 0,1 0 0,1 0 0,0 1 0,1-1 0,0 1 0,0 15 0,2-17 0,-1 0 0,2 1 0,0-1 0,0 0 0,1 0 0,1 0 0,0 0 0,0 0 0,1 0 0,1-1 0,0 0 0,0 0 0,1 0 0,1 0 0,0-1 0,0 0 0,1-1 0,0 0 0,16 14 0,-12-12 0,2 1 0,-1-2 0,2 0 0,-1-1 0,1 0 0,25 10 0,-37-18 0,222 93 0,-215-90 0,1 1 0,-1-2 0,1 0 0,0 0 0,0-1 0,0 0 0,13 0 0,82-4 0,-46 0 0,-43 1 0,0-1 0,0-1 0,0 0 0,0-1 0,-1-1 0,1 0 0,-1-1 0,-1-1 0,1-1 0,-1 0 0,20-14 0,-19 10 0,-1 0 0,0 0 0,0-2 0,-2 0 0,1 0 0,-2-1 0,0-1 0,-1 0 0,17-32 0,-26 43 0,1 0 0,-1 0 0,0-1 0,-1 1 0,1 0 0,-1-1 0,0 1 0,-1-1 0,1 1 0,-1-1 0,0 0 0,0 1 0,-1-1 0,-2-9 0,2 12 0,0 0 0,0 0 0,-1 1 0,0-1 0,1 0 0,-1 1 0,0-1 0,0 1 0,0 0 0,-1 0 0,1 0 0,0 0 0,-1 0 0,1 0 0,-1 0 0,0 1 0,0 0 0,1-1 0,-1 1 0,0 0 0,0 0 0,0 0 0,0 1 0,-1-1 0,1 1 0,-6 0 0,-198 0 0,81 4 0,94-2 0,-1 2 0,1 2 0,1 1 0,-58 20 0,1-1 0,57-16 0,-1 2 0,-38 19 0,-17 7 0,76-34-114,-45 20 362,53-23-323,1 0 0,0 0 0,0 0 0,-1 1 0,1-1 0,0 1 0,0-1 0,1 1 0,-1 0 0,0 0 1,1 0-1,-1 0 0,1 0 0,-1 0 0,1 0 0,0 0 0,0 0 0,0 1 0,-1 2 0,2 6-6751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1:13.8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 24575,'107'-2'0,"118"5"0,-141 8 0,-52-5 0,55 2 0,446-9 0,-503-1 0,55-9 0,-54 6 0,51-3 0,29 10 0,83-4 0,-126-10 0,-49 8 0,0 0 0,27-1 0,132 6-1365,-156-1-5461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1:15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81 24575,'0'3'0,"5"58"0,-5-60 0,1 0 0,-1 0 0,0 0 0,0 0 0,1 0 0,-1 0 0,1 0 0,-1 0 0,1 0 0,-1 0 0,1 0 0,0 0 0,-1 0 0,1-1 0,0 1 0,0 0 0,-1-1 0,1 1 0,2 1 0,-2-2 0,0 0 0,0 0 0,0-1 0,1 1 0,-1 0 0,0 0 0,0-1 0,0 1 0,0 0 0,0-1 0,0 1 0,0-1 0,0 0 0,0 1 0,0-1 0,0 0 0,0 0 0,0 1 0,0-1 0,0 0 0,-1 0 0,1 0 0,0-1 0,7-8 0,0-1 0,-1 0 0,-1 0 0,11-24 0,0-2 0,-16 36 0,-1 1 0,1-1 0,-1 0 0,1 0 0,-1 0 0,1 1 0,-1-1 0,1 0 0,0 0 0,-1 1 0,1-1 0,0 1 0,0-1 0,0 1 0,-1-1 0,1 1 0,0-1 0,0 1 0,0 0 0,0-1 0,0 1 0,0 0 0,0 0 0,0 0 0,-1 0 0,1 0 0,0 0 0,0 0 0,0 0 0,0 0 0,0 0 0,0 0 0,0 0 0,0 1 0,0-1 0,0 0 0,0 1 0,-1-1 0,1 1 0,0-1 0,0 1 0,1 1 0,37 35 0,-22-18 0,-11-15 0,0-1 0,0 1 0,0-1 0,1-1 0,-1 1 0,1-1 0,0 0 0,-1 0 0,1-1 0,0 0 0,0 0 0,0 0 0,0-1 0,0 0 0,0-1 0,9-1 0,-9 1 0,-1 0 0,0 0 0,0-1 0,1 0 0,-1 0 0,0-1 0,-1 1 0,1-1 0,0-1 0,-1 1 0,0-1 0,0 0 0,0 0 0,0 0 0,-1-1 0,1 1 0,5-10 0,-7 10 0,-1 0 0,1-1 0,0 1 0,0 1 0,0-1 0,1 0 0,0 1 0,-1 0 0,1-1 0,0 2 0,5-4 0,-6 8 0,0 0 0,-1 0 0,1 1 0,-1-1 0,0 1 0,0-1 0,0 1 0,0 0 0,-1 0 0,1 0 0,-1 0 0,1 0 0,0 4 0,5 6 0,-1-3-273,1-1 0,0 1 0,0-1 0,13 11 0,-8-10-6553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1:16.6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418 53 24575,'0'-2'0,"0"0"0,0 0 0,-1 0 0,1 0 0,0 0 0,-1 0 0,1 0 0,-1 1 0,1-1 0,-1 0 0,0 0 0,0 0 0,0 1 0,0-1 0,0 0 0,0 1 0,0-1 0,-1 1 0,1 0 0,0-1 0,-1 1 0,0 0 0,-2-2 0,0 1 0,0 0 0,-1 1 0,1 0 0,0-1 0,-1 1 0,1 1 0,-1-1 0,1 1 0,-1 0 0,-4 0 0,-6 1 0,0 1 0,0 0 0,0 1 0,1 1 0,-20 8 0,13-4 0,-12 5 0,-55 32 0,80-41 0,0 1 0,1 1 0,0 0 0,-1 0 0,2 0 0,-1 1 0,1-1 0,0 2 0,0-1 0,1 1 0,-9 16 0,14-23 0,-1 0 0,1 0 0,-1 0 0,1 0 0,-1 0 0,1 1 0,0-1 0,-1 0 0,1 0 0,0 0 0,0 1 0,0-1 0,0 0 0,0 0 0,0 1 0,1-1 0,-1 0 0,0 0 0,0 0 0,1 1 0,-1-1 0,1 0 0,-1 0 0,1 0 0,0 0 0,-1 0 0,1 0 0,2 2 0,-1-1 0,1-1 0,-1 1 0,1-1 0,0 1 0,0-1 0,0 0 0,0 0 0,0 0 0,0-1 0,0 1 0,4 0 0,7 0 0,-1-1 0,0 0 0,0-1 0,22-3 0,-27 2 0,-1 0 0,1 0 0,-1 0 0,1-1 0,-1 0 0,0 0 0,0 0 0,0-1 0,0-1 0,-1 1 0,1-1 0,-1 0 0,-1 0 0,1-1 0,-1 0 0,0 0 0,0 0 0,0 0 0,-1-1 0,0 0 0,0 0 0,3-9 0,-7 15 0,0 1 0,0-1 0,1 0 0,-1 1 0,0-1 0,1 1 0,-1-1 0,1 0 0,-1 1 0,1-1 0,-1 1 0,1-1 0,-1 1 0,1-1 0,-1 1 0,1 0 0,0-1 0,-1 1 0,1 0 0,0-1 0,-1 1 0,1 0 0,0 0 0,-1-1 0,1 1 0,0 0 0,-1 0 0,2 0 0,15 14 0,14 43 0,-21-37 0,-7-15 0,1 0 0,0 0 0,0 0 0,1 0 0,-1-1 0,1 0 0,0 0 0,0 0 0,0-1 0,1 0 0,-1 0 0,1 0 0,0 0 0,0-1 0,0 0 0,0 0 0,0-1 0,12 2 0,6-1 0,0-2 0,0 0 0,39-6 0,-60 6 0,0-1 0,0 0 0,0 0 0,-1 0 0,1 0 0,0-1 0,-1 1 0,1-1 0,0 1 0,-1-1 0,0 0 0,1 0 0,-1 0 0,0 0 0,0-1 0,0 1 0,-1-1 0,1 1 0,0-1 0,-1 1 0,0-1 0,1 0 0,-1 0 0,0 1 0,0-6 0,0 4 0,0 1 0,0-1 0,0 1 0,-1-1 0,0 1 0,0-1 0,0 1 0,0-1 0,0 0 0,-1 1 0,1-1 0,-1 1 0,0-1 0,0 1 0,-1 0 0,1-1 0,-1 1 0,1 0 0,-1 0 0,0 0 0,-3-4 0,5 7 0,-1-1 0,1 1 0,0 0 0,0-1 0,0 1 0,-1 0 0,1-1 0,0 1 0,-1 0 0,1-1 0,0 1 0,0 0 0,-1 0 0,1-1 0,0 1 0,-1 0 0,1 0 0,-1 0 0,1-1 0,0 1 0,-1 0 0,1 0 0,-1 0 0,1 0 0,0 0 0,-1 0 0,1 0 0,-1 0 0,1 0 0,0 0 0,-1 0 0,1 0 0,-1 0 0,1 0 0,-1 0 0,1 0 0,0 1 0,-1-1 0,1 0 0,0 0 0,-1 0 0,1 1 0,0-1 0,-1 0 0,1 1 0,0-1 0,-1 0 0,1 0 0,0 1 0,0-1 0,-1 0 0,1 1 0,0 1 0,-1-1 0,1 0 0,0 1 0,0-1 0,-1 1 0,1-1 0,0 1 0,1-1 0,-1 0 0,0 1 0,0-1 0,1 1 0,-1-1 0,0 0 0,2 3 0,2 4 0,0 0 0,1 0 0,0-1 0,0 1 0,1-1 0,0 0 0,0 0 0,1-1 0,0 0 0,14 10 0,-1-4 0,1-2 0,0 0 0,25 8 0,153 74 0,-144-66 0,-45-20 0,0-1 0,1 0 0,-1 0 0,1-1 0,0-1 0,13 3 0,-20-5 35,-8-1-1330,4 0 1190,-10 0-6721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1:16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595 1 24575,'-9'0'0,"0"0"0,0 1 0,0 0 0,0 1 0,0-1 0,0 2 0,1-1 0,-1 2 0,1-1 0,-1 1 0,1 0 0,0 1 0,1-1 0,-1 2 0,1-1 0,0 1 0,-10 11 0,-44 31 0,-6 7 0,25-19 0,-11 12 0,36-29 0,-1-2 0,-29 23 0,-19 17 0,51-42 0,10-12 0,0 1 0,1-1 0,-1 2 0,1-1 0,0 0 0,0 1 0,1-1 0,-1 1 0,1 0 0,0 1 0,-3 6 0,10-3-1365,3-2-5461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1:17.6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332 0 24575,'-8'1'0,"1"0"0,-1 0 0,1 0 0,-1 1 0,1 0 0,0 0 0,0 1 0,0 0 0,0 1 0,0-1 0,0 1 0,1 0 0,0 1 0,0 0 0,0 0 0,0 0 0,-5 8 0,-9 11 0,1 1 0,-30 53 0,26-40 0,9-15 0,2 0 0,0 1 0,2 0 0,0 1 0,2 0 0,1 0 0,1 1 0,1 0 0,1 0 0,1 0 0,1 1 0,3 29 0,-1-47 0,0 12 0,0-1 0,2 1 0,5 27 0,-4-40 0,-1 0 0,1 0 0,1 0 0,-1 0 0,1-1 0,1 0 0,-1 0 0,1 0 0,0 0 0,1-1 0,8 8 0,12 13 0,-14-14 0,1-1 0,0 0 0,1-1 0,23 15 0,29 15 0,35 18 0,-28-32-1365,-57-21-5461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1:18.6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1 131 24575,'0'-13'0,"0"3"0,0 1 0,0-1 0,1 1 0,0-1 0,0 1 0,5-14 0,-5 21 0,0 0 0,0-1 0,1 1 0,-1 0 0,1 0 0,-1 0 0,1 0 0,0 0 0,0 0 0,0 0 0,0 1 0,0-1 0,0 1 0,0-1 0,1 1 0,-1 0 0,0 0 0,1 0 0,-1 0 0,1 0 0,-1 0 0,1 1 0,0-1 0,-1 1 0,1 0 0,-1 0 0,1 0 0,3 0 0,-1 1 0,1 0 0,0 0 0,0 0 0,0 1 0,-1-1 0,1 1 0,-1 1 0,1-1 0,-1 1 0,0 0 0,5 4 0,56 45 0,-42-31 0,-20-18 0,-1-1 0,0 1 0,0 0 0,-1-1 0,1 1 0,0 0 0,-1 1 0,0-1 0,0 0 0,0 1 0,0-1 0,0 1 0,-1 0 0,0-1 0,1 1 0,-1 0 0,-1 0 0,2 5 0,-3-5 0,1 1 0,-1-1 0,0 0 0,0 1 0,0-1 0,-1 0 0,0 0 0,1 0 0,-2 0 0,1 0 0,0 0 0,-1-1 0,1 1 0,-1-1 0,0 1 0,-4 3 0,-176 171 0,182-178 0,-1 1 0,2 0 0,-1 0 0,0 0 0,0 0 0,0 0 0,0 0 0,0 0 0,1 0 0,-1 0 0,1 0 0,-1 0 0,1 0 0,-1 0 0,1 1 0,-1-1 0,1 0 0,0 0 0,0 1 0,0-1 0,-1 0 0,1 0 0,1 3 0,-1-3 0,1 0 0,0 0 0,0 0 0,0 0 0,0 0 0,0 0 0,0-1 0,0 1 0,0 0 0,0 0 0,0-1 0,0 1 0,0-1 0,0 1 0,1-1 0,-1 1 0,0-1 0,3 0 0,10 3 0,0-2 0,0 0 0,18-2 0,-23 1 0,5 0-52,42 1-211,0-3 1,0-2-1,-1-2 0,104-26 1,-142 26-6564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1:19.0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348 1 24575,'19'54'0,"-14"-29"0,-2 1 0,-1 1 0,-1-1 0,-1 0 0,-1 0 0,-7 40 0,5-59 0,0-1 0,0 1 0,0-1 0,-1 0 0,0-1 0,0 1 0,0 0 0,-1-1 0,1 0 0,-1 0 0,-1-1 0,1 1 0,-1-1 0,1 0 0,-1-1 0,0 1 0,-11 3 0,-13 6 0,0-1 0,-42 10 0,33-10-643,-42 20 1,80-31 562,-21 8-6746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0:42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486 0 24575,'-4'1'0,"-1"-1"0,1 1 0,-1 0 0,1 0 0,-1 1 0,1 0 0,0-1 0,0 1 0,0 0 0,0 1 0,0-1 0,0 1 0,1 0 0,-1 0 0,1 0 0,-4 5 0,-8 9 0,1 0 0,-13 23 0,12-17 0,-124 193 0,59-89 0,-21 51 0,98-173 15,-1 1 0,2-1 0,-1 1 0,0 0 0,1 0 0,1 0 0,-3 11 0,4-16-23,0-1 0,0 1 0,-1 0 0,1 0 0,1 0 0,-1 0 0,0-1 0,0 1 0,0 0 0,0 0 0,0 0 0,1-1-1,-1 1 1,0 0 0,1 0 0,-1-1 0,1 1 0,-1 0 0,1-1 0,-1 1 0,1 0 0,-1-1 0,1 1 0,0 0 0,1 0-68,0-1 1,-1 0-1,1 1 1,0-1-1,-1 0 1,1 0-1,0 0 1,-1 0-1,1 0 1,0 0-1,0 0 1,-1-1-1,1 1 1,0-1-1,-1 1 1,4-2-1,10-4-6750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1:20.7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682 181 24575,'-1'-2'0,"1"0"0,0 0 0,-1 0 0,0 0 0,1 0 0,-1 0 0,0 0 0,0 0 0,0 1 0,-1-1 0,1 0 0,0 1 0,0-1 0,-1 1 0,1-1 0,-1 1 0,0 0 0,1-1 0,-1 1 0,0 0 0,0 0 0,1 0 0,-1 0 0,0 1 0,0-1 0,-4 0 0,-54-10 0,-143 9 0,97 4 0,97-1 0,0 0 0,0 0 0,0 1 0,0 0 0,0 0 0,0 1 0,1 1 0,-1-1 0,1 1 0,0 1 0,0-1 0,1 1 0,-1 1 0,1-1 0,-10 11 0,3-2 0,1 1 0,0 1 0,1 0 0,0 1 0,2 0 0,-10 20 0,13-25 0,2 1 0,0-1 0,0 1 0,1 0 0,0 1 0,-2 21 0,6-31 0,-1 0 0,1 0 0,0 0 0,1 0 0,-1 0 0,1 0 0,0 0 0,0-1 0,0 1 0,0 0 0,0 0 0,1-1 0,0 1 0,0-1 0,0 0 0,0 1 0,0-1 0,1 0 0,0 0 0,-1 0 0,1-1 0,0 1 0,0-1 0,0 1 0,1-1 0,5 3 0,23 12 0,-23-11 0,0-1 0,1 0 0,0 0 0,0-1 0,1 0 0,-1-1 0,1 0 0,0-1 0,14 2 0,52-1 0,100-8 0,-168 4 0,0 0 0,0-1 0,0 0 0,0 0 0,-1-1 0,1 0 0,-1 0 0,0-1 0,0-1 0,0 1 0,0-1 0,-1 0 0,14-13 0,-13 9 0,0-1 0,0 0 0,-1 0 0,0 0 0,-1-1 0,0 0 0,0-1 0,-2 1 0,6-18 0,11-30 0,-14 43 0,-2-1 0,1 1 0,-2-1 0,0 0 0,-1 0 0,1-23 0,-3 24 0,-1 1 0,-1-1 0,0 1 0,-1-1 0,-1 1 0,-5-18 0,6 29 0,0-1 0,0 1 0,0-1 0,0 1 0,-1 0 0,0 0 0,0 0 0,0 0 0,0 1 0,0-1 0,-1 1 0,1 0 0,-1 0 0,0 0 0,0 0 0,0 1 0,-1-1 0,1 1 0,-1 0 0,1 1 0,-1-1 0,1 1 0,-10-2 0,-57-1-1365,49 4-5461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1:21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24575,'0'28'0,"-1"-18"0,1 0 0,0 0 0,0 0 0,1 0 0,1 0 0,3 15 0,-4-22 0,0-1 0,1 1 0,-1 0 0,1-1 0,0 1 0,-1-1 0,1 0 0,0 0 0,1 1 0,-1-1 0,0 0 0,1-1 0,-1 1 0,1 0 0,-1-1 0,1 1 0,0-1 0,-1 0 0,1 0 0,0 0 0,0 0 0,0-1 0,0 1 0,0-1 0,0 0 0,4 0 0,40 2 0,-33-2 0,1 1 0,-1 0 0,0 0 0,0 2 0,24 6 0,0 4 0,-25-10 0,-1 1 0,1 0 0,-1 1 0,0 1 0,-1 0 0,1 0 0,-1 1 0,16 14 0,-21-17 0,-1-1 0,1 1 0,-1-1 0,1 0 0,11 4 0,-13-6 0,0 0 0,0 0 0,-1 1 0,1-1 0,0 1 0,-1 0 0,1 0 0,-1 1 0,1-1 0,-1 1 0,0-1 0,0 1 0,0 0 0,-1 0 0,5 6 0,-7-7 0,0 0 0,1 0 0,-1 0 0,0 0 0,0 0 0,0-1 0,-1 1 0,1 0 0,0 0 0,-1 0 0,1 0 0,-1 0 0,0 0 0,1-1 0,-1 1 0,0 0 0,0-1 0,0 1 0,0-1 0,-1 1 0,1-1 0,0 1 0,-1-1 0,1 0 0,-1 1 0,1-1 0,-1 0 0,0 0 0,1 0 0,-4 1 0,-8 4 0,1 0 0,-1 0 0,-14 3 0,20-6 0,-53 20 19,36-13-480,-1 0-1,-30 6 1,33-12-6365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1:22.3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52 24575,'1'-1'0,"-1"0"0,1 0 0,-1 0 0,1 0 0,-1 0 0,1 0 0,0 0 0,0 0 0,-1 0 0,1 0 0,0 0 0,0 0 0,0 0 0,0 1 0,0-1 0,0 0 0,0 1 0,0-1 0,0 1 0,0-1 0,0 1 0,1 0 0,-1-1 0,0 1 0,0 0 0,0 0 0,2 0 0,39-5 0,-37 5 0,105-13 0,-68 6 0,64-1 0,249 9-1365,-333-1-5461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1:22.8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301 0 24575,'6'1'0,"1"0"0,-1 0 0,1 1 0,-1-1 0,0 2 0,1-1 0,-1 0 0,0 1 0,-1 0 0,9 6 0,57 45 0,-53-40 0,90 62 0,-74-55 0,-1 2 0,46 41 0,-63-50 0,0-1 0,30 17 0,-32-21 0,0 0 0,0 1 0,-2 0 0,1 1 0,13 14 0,17 21 0,-31-34 0,0 0 0,-1 1 0,0 0 0,13 22 0,30 40 0,-48-64 0,-1 0 0,0 1 0,-1 0 0,0 0 0,-1 0 0,-1 0 0,0 1 0,0-1 0,-1 1 0,-1-1 0,0 1 0,-1-1 0,0 1 0,-1-1 0,0 0 0,-1 1 0,0-1 0,-1 0 0,-1-1 0,-7 16 0,-22 25 0,-2-1 0,-2-2 0,-2-1 0,-82 74 0,65-76 0,-1-3 0,-103 58 0,126-83 0,0-2 0,-39 12 0,-37 17 0,95-38 0,-1-2 0,1 0 0,-1-1 0,-20 3 0,-5 1 0,22-4-455,-1-1 0,-29-1 0,28-1-6371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1:29.0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643 2 24575,'-39'-1'0,"10"1"0,1 0 0,-38 6 0,55-4 0,1 0 0,0 1 0,0 0 0,0 1 0,0 0 0,0 1 0,1 0 0,0 0 0,-16 13 0,-10 9 0,10-8 0,1 0 0,1 2 0,-21 24 0,38-37 0,-1 0 0,2 0 0,-1 1 0,1-1 0,1 1 0,-1 1 0,2-1 0,-1 0 0,1 1 0,1 0 0,-1 0 0,2 0 0,-2 15 0,-9 63 0,8-68 0,1 0 0,0 0 0,1 35 0,2-51 0,1 1 0,0-1 0,0 0 0,0 0 0,0 0 0,1 1 0,0-1 0,0-1 0,0 1 0,0 0 0,0 0 0,1-1 0,0 1 0,-1-1 0,1 0 0,0 0 0,1 0 0,-1 0 0,1-1 0,5 5 0,8 2 0,1-1 0,0 0 0,30 9 0,-30-12 0,1 2 0,22 11 0,-31-12 0,1-2 0,0 0 0,0 0 0,0-1 0,0 0 0,0-1 0,1 0 0,12 0 0,100-3 0,-55-2 0,-57 3 0,-1 0 0,1-1 0,0-1 0,-1 0 0,20-6 0,-25 6 0,-1 0 0,0 0 0,0-1 0,0 1 0,-1-1 0,1-1 0,-1 1 0,1-1 0,-1 1 0,0-1 0,-1 0 0,1-1 0,-1 1 0,4-7 0,-5 8 0,-1 0 0,0 1 0,0-1 0,-1 0 0,1 0 0,0 0 0,-1 0 0,0 0 0,0 0 0,0 0 0,0 0 0,0 0 0,-1 0 0,1 0 0,-1 0 0,0 0 0,0 1 0,0-1 0,0 0 0,0 0 0,-1 1 0,1-1 0,-1 1 0,1-1 0,-1 1 0,0 0 0,-4-4 0,1 0 0,-1 0 0,0 0 0,-1 1 0,1 0 0,-1 0 0,0 0 0,0 1 0,-12-5 0,-5 1 0,1 2 0,-1 0 0,1 2 0,-45-3 0,-100 7 0,67 3 0,82-2 0,-1 1 0,1 1 0,-20 6 0,-16 2 0,36-7-195,1 1 0,1 1 0,-1 0 0,1 2 0,0 0 0,-21 14 0,24-14-6631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1:34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150 0 24575,'0'372'0,"59"-425"0,-43 46 0,-1 1 0,1 0 0,30-5 0,20-8 0,-56 15 0,1 1 0,0 0 0,-1 1 0,1 0 0,0 1 0,0 0 0,0 1 0,0 0 0,0 1 0,-1 0 0,14 3 0,-17-3 0,1 1 0,-1 1 0,0-1 0,0 1 0,0 1 0,0-1 0,0 1 0,-1 0 0,0 1 0,0 0 0,0 0 0,0 0 0,-1 0 0,0 1 0,0 0 0,7 11 0,12 16 0,-20-28 0,1 1 0,-1 0 0,0 0 0,0 0 0,-1 0 0,0 1 0,4 12 0,-2-5 0,-2 0 0,1 0 0,-2 0 0,2 24 0,-5-32 0,1 0 0,-1 0 0,0 0 0,0 0 0,-1-1 0,0 1 0,0 0 0,0-1 0,-1 0 0,1 1 0,-1-1 0,-1 0 0,1 0 0,-6 5 0,1 0 0,-5 6 0,0-1 0,-1 0 0,-21 17 0,29-28 0,0 0 0,0 0 0,-1 0 0,0-1 0,0 0 0,0-1 0,0 1 0,0-1 0,0 0 0,-1-1 0,1 0 0,-12 0 0,-238-1 0,106-2 0,147 3-91,0-1 0,0 0 0,0 0 0,0 0 0,0-1 0,1 1 0,-1-1 0,0 0 0,0 0 0,1 0 0,-1-1 0,0 0 0,1 1 0,-5-4 0,-3-6-6735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1:35.2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 24575,'53'-19'0,"1"12"0,0 3 0,105 6 0,-46 1 0,-35-5 0,-41 0 0,0 1 0,55 7 0,-92-6-23,0 0-1,1 0 1,-1 0-1,1 0 1,-1 0-1,1 0 0,-1 1 1,1-1-1,-1 0 1,0 0-1,1 0 1,-1 0-1,0 1 1,1-1-1,-1 0 1,1 1-1,-1-1 1,0 0-1,1 0 0,-1 1 1,0-1-1,0 1 1,1-1-1,-1 0 1,0 1-1,0-1 1,0 1-1,0-1 1,1 0-1,-1 1 0,0-1 1,0 1-1,0-1 1,0 1-1,0-1 1,0 0-1,0 1 1,0-1-1,0 1 1,0-1-1,0 1 1,0-1-1,-1 1 0,1-1 1,0 0-1,0 1 1,0-1-1,0 1 1,-1-1-1,1 0 1,0 1-1,-1-1 1,1 0-1,0 1 1,0-1-1,-1 0 0,0 1 1,-5 9-6803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24:05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24575,'963'0'-1365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24:25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76 207 24575,'2'-10'0,"0"1"0,1-1 0,0 1 0,0 0 0,1 0 0,1 0 0,-1 0 0,1 0 0,1 1 0,-1 0 0,13-13 0,14-23 0,-30 41 0,0 0 0,0 0 0,1 0 0,-1 0 0,1 0 0,0 1 0,0-1 0,0 1 0,0 0 0,1-1 0,-1 2 0,0-1 0,1 0 0,0 1 0,-1-1 0,1 1 0,0 0 0,-1 0 0,1 1 0,0-1 0,6 1 0,-4 0 0,0 0 0,1 1 0,-1 0 0,0 0 0,0 0 0,0 1 0,0-1 0,0 2 0,-1-1 0,1 1 0,-1-1 0,9 7 0,-10-6 0,0 0 0,0 0 0,0 0 0,-1 0 0,0 1 0,1-1 0,-1 1 0,-1 0 0,1 0 0,0 0 0,-1 1 0,0-1 0,0 0 0,0 1 0,-1-1 0,1 1 0,-1 0 0,1 7 0,-2-5 0,-1 0 0,1 0 0,-1 0 0,0 0 0,-1-1 0,0 1 0,0 0 0,0-1 0,-1 1 0,0-1 0,0 0 0,-5 8 0,2-7 0,0 1 0,-1-1 0,0 0 0,0 0 0,-1-1 0,0 0 0,0-1 0,0 1 0,-1-2 0,0 1 0,1-1 0,-2 0 0,-9 2 0,9-3 0,1 1 0,-1-1 0,1 2 0,0-1 0,0 2 0,0-1 0,1 1 0,-1 0 0,1 1 0,1 0 0,-1 0 0,-10 14 0,3 2 0,5-7 0,-1 0 0,2 0 0,0 1 0,1 0 0,1 0 0,-8 30 0,5-10 0,7-27 0,0 1 0,0 1 0,1-1 0,0 0 0,0 18 0,3-27 0,-1 1 0,0 0 0,1-1 0,-1 1 0,1 0 0,0-1 0,0 1 0,0-1 0,0 1 0,0-1 0,1 0 0,-1 0 0,1 1 0,-1-1 0,1 0 0,0 0 0,0 0 0,0-1 0,0 1 0,0 0 0,0-1 0,1 1 0,-1-1 0,0 0 0,1 0 0,-1 0 0,1 0 0,2 1 0,15 4 0,-1-1 0,1 0 0,-1-2 0,1 0 0,0-1 0,0-1 0,0-1 0,1-1 0,-1-1 0,0 0 0,-1-2 0,1 0 0,-1-1 0,1-1 0,26-13 0,-37 14 0,0-1 0,-1-1 0,0 0 0,0 0 0,0 0 0,-1-1 0,-1 0 0,1 0 0,-1-1 0,0 1 0,-1-2 0,0 1 0,-1 0 0,0-1 0,0 0 0,-1 0 0,0 0 0,-1 0 0,0-1 0,0 1 0,-1-1 0,-1-11 0,0 17 0,-1 1 0,0 0 0,0 0 0,0 0 0,0 0 0,-1 0 0,0 0 0,1 1 0,-2-1 0,1 0 0,0 1 0,-1-1 0,1 1 0,-1 0 0,0 0 0,0 0 0,0 0 0,-1 1 0,1-1 0,0 1 0,-7-4 0,-8-3 0,0 1 0,-1 1 0,-28-7 0,2-1 0,17 6 0,1-2 0,0-1 0,1-1 0,0-1 0,-41-31 0,46 16-1365,14 14-5461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24:26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24575,'4'0'0,"6"0"0,5 0 0,5 0 0,3 0 0,3 0 0,0 0 0,0 0 0,1 0 0,-1 0 0,0 0 0,-4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0:43.4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715 0 24575,'-14'2'0,"0"-1"0,1 1 0,0 1 0,-1 1 0,1 0 0,0 0 0,1 1 0,-1 1 0,1 0 0,0 1 0,1 0 0,-18 14 0,1 2 0,0 2 0,2 0 0,-35 43 0,20-13 0,2 0 0,3 3 0,-31 66 0,46-84 0,2-3 0,-26 68 0,17-33 0,17-48 0,2-1 0,-9 35 0,2 12 0,2 1 0,4 1 0,-2 102 0,12-114 0,-2-36 0,1-1 0,2 1 0,0-1 0,2 1 0,0-1 0,2 0 0,10 34 0,-3-29 0,0 0 0,2-1 0,1-1 0,1 0 0,1-1 0,2-1 0,0 0 0,1-1 0,2-2 0,38 31 0,-59-51 2,1 0 0,-1 1-1,1-1 1,-1-1 0,1 1-1,0 0 1,0 0 0,-1-1-1,1 1 1,0-1 0,0 1 0,0-1-1,0 0 1,0 0 0,0 0-1,-1 0 1,1 0 0,0 0-1,0 0 1,0-1 0,0 1-1,0 0 1,-1-1 0,1 0-1,0 0 1,0 1 0,-1-1-1,1 0 1,0 0 0,-1 0 0,2-2-1,4-3-54,-1-1 0,-1 0 0,1 0-1,-1 0 1,6-13 0,4-4-1047,2 2-5726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24:26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24575,'0'5'0,"0"5"0,0 5 0,0 5 0,0 3 0,0 2 0,0 1 0,0 1 0,0-1 0,0 1 0,0-1 0,0 0 0,0-1 0,0-3-8191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24:27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41 233 24575,'2'0'0,"0"-1"0,0 1 0,0-1 0,0 1 0,0-1 0,0 0 0,0 0 0,0 0 0,-1 0 0,1 0 0,0 0 0,-1 0 0,1-1 0,-1 1 0,1-1 0,-1 1 0,0-1 0,0 0 0,1 1 0,-1-1 0,0 0 0,-1 0 0,1 0 0,1-2 0,17-57 0,-14 40 0,14-87 0,-19 107 0,0 1 0,0 0 0,0 0 0,0-1 0,0 1 0,-1 0 0,1-1 0,0 1 0,0 0 0,0 0 0,0-1 0,0 1 0,1 0 0,-1 0 0,0-1 0,0 1 0,0 0 0,0 0 0,0-1 0,0 1 0,0 0 0,0 0 0,0 0 0,1-1 0,-1 1 0,0 0 0,0 0 0,0 0 0,1-1 0,-1 1 0,0 0 0,0 0 0,0 0 0,1 0 0,-1-1 0,0 1 0,0 0 0,1 0 0,-1 0 0,0 0 0,0 0 0,1 0 0,-1 0 0,0 0 0,0 0 0,1 0 0,-1 0 0,0 0 0,0 0 0,1 0 0,-1 0 0,0 0 0,0 0 0,1 0 0,-1 0 0,0 1 0,1-1 0,5 21 0,0 29 0,-5-15 0,-1 1 0,-1 0 0,-3 0 0,-9 44 0,-13 96 0,22-132 0,3-35 0,1 0 0,-2 0 0,1 0 0,-6 17 0,7-24 0,-1 1 0,-1-1 0,1 0 0,0 0 0,0 0 0,-1 0 0,1 0 0,-1 0 0,0 0 0,1-1 0,-1 1 0,0 0 0,0-1 0,0 0 0,0 1 0,0-1 0,-1 0 0,1 0 0,0 0 0,-1 0 0,1-1 0,-5 2 0,-25 0 0,24-2 0,23-1 0,28-1-1365,-21 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0:45.2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312 1 24575,'-6'0'0,"-1"0"0,1 0 0,-1 1 0,1-1 0,-1 2 0,1-1 0,-1 1 0,1 0 0,0 0 0,0 0 0,0 1 0,0 0 0,0 0 0,1 1 0,0 0 0,-1 0 0,1 0 0,0 0 0,1 1 0,-1 0 0,1 0 0,-5 7 0,-9 10 0,0 0 0,1 2 0,2 0 0,0 1 0,2 0 0,0 2 0,-13 41 0,16-37 0,1 0 0,-10 60 0,18-83 0,0 1 0,0-1 0,1 0 0,0 1 0,1-1 0,0 0 0,0 1 0,1-1 0,0 0 0,0 0 0,0 0 0,1 0 0,1 0 0,0-1 0,0 0 0,8 12 0,-8-15 0,1 0 0,-1-1 0,1 0 0,0 1 0,0-2 0,0 1 0,1 0 0,-1-1 0,1 0 0,-1-1 0,1 1 0,0-1 0,-1 0 0,1 0 0,0-1 0,0 0 0,0 0 0,10-1 0,-7 0 0,0 0 0,0 0 0,-1-1 0,1 0 0,0 0 0,-1-1 0,1 0 0,-1-1 0,0 0 0,0 0 0,11-9 0,152-160 0,-47 44 0,-116 119 0,0 1 0,-1-1 0,0-1 0,0 1 0,8-19 0,2-4 0,-17 33 0,0-1 0,1 1 0,-1 0 0,0-1 0,0 1 0,0 0 0,0-1 0,0 1 0,1 0 0,-1-1 0,0 1 0,0 0 0,0 0 0,1-1 0,-1 1 0,0 0 0,1 0 0,-1-1 0,0 1 0,1 0 0,-1 0 0,0 0 0,1-1 0,-1 1 0,0 0 0,1 0 0,-1 0 0,0 0 0,1 0 0,-1 0 0,0 0 0,1 0 0,0 0 0,4 13 0,-2 31 0,-3-34 0,2 13 0,1 0 0,1 1 0,0-1 0,2-1 0,1 1 0,11 24 0,-16-43 0,1 0 0,-1-1 0,1 1 0,0 0 0,0-1 0,1 0 0,-1 1 0,1-1 0,-1-1 0,1 1 0,0 0 0,0-1 0,0 0 0,0 0 0,7 2 0,-2-1 0,-1-1 0,1-1 0,0 1 0,-1-1 0,1-1 0,0 1 0,17-3 0,-13 0 0,-1 0 0,0 0 0,1-1 0,-1-1 0,0 0 0,0-1 0,-1 0 0,1 0 0,-1-2 0,0 1 0,15-13 0,-25 18 0,1-2 0,1 0 0,0 1 0,-1-1 0,1 1 0,0 0 0,1 0 0,-1 0 0,7-3 0,2 10 0,-2 19 0,-7-9 0,1 0 0,0 0 0,1-1 0,1 1 0,0-1 0,1 0 0,17 25 0,-21-35 0,1 0 0,-1-1 0,1 1 0,0-1 0,0 1 0,0-1 0,1 0 0,-1-1 0,1 1 0,0-1 0,-1 0 0,1 0 0,0 0 0,0-1 0,0 1 0,0-1 0,1 0 0,-1-1 0,0 0 0,0 1 0,1-2 0,-1 1 0,0-1 0,0 1 0,0-1 0,0-1 0,7-1 0,-7 1 0,-1 0 0,1 0 0,-1 0 0,1 0 0,-1-1 0,0 0 0,0 1 0,0-2 0,0 1 0,-1 0 0,1-1 0,-1 0 0,0 1 0,0-1 0,0-1 0,2-3 0,4-10 0,-1 1 0,10-37 0,8-15 0,-9 29 0,-1-1 0,-3 0 0,-1-1 0,10-64 0,-22 103 0,1 0 0,0 0 0,0 0 0,0 1 0,1-1 0,-1 0 0,0 1 0,1-1 0,0 1 0,0-1 0,0 1 0,0 0 0,0 0 0,0 0 0,0 0 0,1 0 0,-1 0 0,1 1 0,-1-1 0,1 1 0,0 0 0,0-1 0,-1 1 0,1 1 0,0-1 0,0 0 0,0 1 0,4-1 0,10-1 0,1 1 0,0 1 0,32 4 0,-14-1 0,9-4 0,-33 0 0,0 0 0,0 1 0,0 0 0,0 1 0,0 1 0,20 4 0,-29-4 0,-1-1 0,0 1 0,1 0 0,-1 0 0,0 0 0,0 0 0,0 0 0,0 0 0,0 0 0,0 1 0,-1-1 0,1 1 0,-1-1 0,0 1 0,0-1 0,0 1 0,0 0 0,0 0 0,0-1 0,-1 1 0,1 0 0,-1 0 0,0 3 0,1 13 0,-1 0 0,-3 28 0,1-20 0,0 18 0,-1 40 0,7 91 0,-4-173-34,1 0 0,0 0 0,0 0 0,0-1 0,0 1-1,0 0 1,0-1 0,1 1 0,-1-1 0,1 1 0,0-1 0,0 0 0,0 0-1,0 0 1,0 0 0,0 0 0,1 0 0,-1 0 0,1-1 0,-1 0-1,1 1 1,-1-1 0,1 0 0,0 0 0,0 0 0,-1 0 0,1-1 0,0 1-1,0-1 1,0 0 0,0 0 0,0 0 0,0 0 0,0 0 0,-1-1 0,1 1-1,0-1 1,0 0 0,4-1 0,9-4-6792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0:47.9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24575,'1'3'0,"-1"0"0,1 0 0,0 1 0,0-1 0,0 0 0,0 0 0,0 0 0,1 0 0,-1 0 0,1-1 0,0 1 0,0 0 0,3 2 0,33 34 0,-25-27 0,98 113 0,-40-41 0,-20-14 0,-40-53 0,0-1 0,1 0 0,15 14 0,84 64 0,-99-85 0,151 106 0,-64-46 0,-32-19 0,3-4 0,138 69 0,-144-79 0,-51-27 0,1-1 0,-1-1 0,1 0 0,28 9 0,-18-8 0,0 2 0,37 19 0,22 9 0,-52-27 0,14 5 0,-1 2 0,64 35 0,101 57 0,8-31 0,-203-74 0,0 0 0,1-1 0,-1-1 0,22 2 0,-20-3 0,0 1 0,0 0 0,23 9 0,35 14 0,-46-17 0,-1 0 0,29 16 0,3 0 0,-42-18 0,0 0 0,25 15 0,169 95 0,-137-78 0,-45-25 0,28 19 0,-33-17 0,1-1 0,36 17 0,24 13 0,-24-9 0,31 20 0,-63-36 0,42 20 0,3 2 0,-44-26 0,0-1 0,1-1 0,46 14 0,-71-26 0,0 1 0,0 0 0,-1 0 0,1 0 0,7 7 0,24 14 0,-33-23 0,18 8 0,0 0 0,0 1 0,-1 2 0,0 0 0,-1 1 0,26 23 0,-39-31 0,0 1 0,0-1 0,1 0 0,0-1 0,13 6 0,-12-6 0,0 1 0,0-1 0,0 1 0,11 10 0,64 57 0,4-4 0,137 82 0,-184-129 0,-28-15 0,0 1 0,0 0 0,-1 1 0,21 16 0,3 5 0,-28-24 0,0 1 0,-1 0 0,0 0 0,0 1 0,-1 0 0,9 10 0,24 37 0,-23-34 0,-1 2 0,-1 0 0,18 36 0,-12-16 0,46 72 0,-58-100 0,0 1 0,10 28 0,-15-38 0,-1 1 0,-1-1 0,1 1 0,-1 0 0,0 0 0,0 0 0,0 0 0,-1 0 0,0-1 0,0 1 0,-1 6 0,-1-9 0,1-1 0,-1 0 0,0 1 0,1-1 0,-1 0 0,0 0 0,-1 0 0,1 0 0,0-1 0,0 1 0,-1-1 0,1 1 0,-1-1 0,1 0 0,-1 0 0,1 0 0,-1 0 0,0 0 0,0-1 0,1 1 0,-1-1 0,0 0 0,0 1 0,-4-2 0,-4 2 0,-1-1 0,1-1 0,0 0 0,-21-4 0,8-4 0,1-1 0,0-1 0,1 0 0,0-2 0,1-1 0,0 0 0,-18-18 0,-3 0 0,38 29 0,-26-20 0,29 22 0,0 1 0,0-1 0,0 0 0,0 0 0,0 0 0,0 1 0,0-1 0,0 0 0,0 0 0,1 0 0,-1 0 0,0-1 0,1 1 0,-1 0 0,1 0 0,-1 0 0,1 0 0,-1-1 0,1 1 0,0 0 0,0-2 0,1 2 0,0 1 0,0-1 0,1 1 0,-1-1 0,0 1 0,0-1 0,1 1 0,-1 0 0,1-1 0,-1 1 0,0 0 0,1 0 0,-1 0 0,1 0 0,-1 0 0,0 0 0,1 1 0,-1-1 0,0 0 0,1 1 0,-1-1 0,0 1 0,1 0 0,0 0 0,35 15 0,24 13 0,-30-15 0,36 23 0,-6-5 0,-46-26 0,-1 1 0,0 1 0,0 0 0,15 13 0,-7-5 0,0-1 0,1-1 0,1-1 0,46 17 0,2 3 0,-46-21 0,-1 0 0,33 8 0,-50-17 0,-1-1 0,1 0 0,0-1 0,0 1 0,-1-2 0,1 1 0,0-1 0,0 0 0,0-1 0,0 0 0,0 0 0,12-4 0,-18 4 0,0 0 0,0 0 0,0-1 0,0 1 0,-1-1 0,1 1 0,0-1 0,-1 0 0,0 0 0,1 1 0,-1-1 0,0 0 0,0 0 0,0 0 0,0-1 0,0 1 0,0 0 0,-1 0 0,1 0 0,-1-1 0,1 1 0,-1 0 0,0 0 0,0-1 0,0 1 0,-1-3 0,0-12 0,-1 0 0,-7-29 0,2 7 0,5-229 0,0 1 0,1 256-170,-1 0-1,-1 1 0,0-1 1,-1 1-1,0 0 0,0 0 1,-7-11-1,3 7-6655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0:48.9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355 1 24575,'1'45'0,"1"-26"0,-2 1 0,-3 33 0,2-47 0,0-1 0,0 0 0,0 1 0,-1-1 0,0 0 0,0 0 0,0 0 0,-1 0 0,0-1 0,0 1 0,0-1 0,0 1 0,-1-1 0,-5 5 0,-112 83 0,-3 1 0,120-89-151,0-1-1,-1 0 0,1 1 0,-1-2 1,0 1-1,0 0 0,0-1 1,-9 3-1,-4-1-6674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0:52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24575,'2'20'0,"-1"-1"0,9 33 0,-5-31 0,-2 0 0,2 24 0,-7 101 0,4 66 0,1-191 0,1 0 0,1 0 0,9 21 0,-8-25 0,-1 0 0,0 1 0,-2 0 0,4 34 0,-5-21 0,10 49 0,0-14 0,-1-4 0,-7-41 0,0 0 0,1 28 0,-5-47 0,0 4 0,0 1 0,0 0 0,1 0 0,0-1 0,0 1 0,1-1 0,3 12 0,1-15 0,-1-13 0,-1-17 0,-4 2 9,-2 0 0,0 0-1,-1 1 1,-2-1 0,-10-33-1,-4-27-1425,16 66-5409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3:40:52.8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55 24575,'1'-2'0,"-1"-1"0,1 1 0,-1-1 0,1 1 0,0 0 0,0 0 0,0-1 0,0 1 0,0 0 0,0 0 0,1 0 0,-1 0 0,1 0 0,-1 0 0,1 0 0,0 1 0,-1-1 0,1 1 0,0-1 0,0 1 0,0 0 0,1-1 0,-1 1 0,0 0 0,0 1 0,1-1 0,-1 0 0,0 1 0,1-1 0,-1 1 0,1-1 0,2 1 0,14-2 0,1 1 0,-1 0 0,22 3 0,-19-1 0,7-1 0,-9-1 0,0 2 0,39 6 0,-53-6 0,0 1 0,0-1 0,0 1 0,0 1 0,0-1 0,-1 1 0,1 0 0,-1 1 0,0-1 0,0 1 0,0 0 0,-1 0 0,8 9 0,129 143 0,-133-147 0,-4-5 0,-1 0 0,0 0 0,0-1 0,0 2 0,0-1 0,3 8 0,-5-11 0,-1 0 0,0-1 0,0 1 0,0 0 0,0-1 0,0 1 0,0-1 0,0 1 0,0 0 0,0-1 0,0 1 0,0-1 0,0 1 0,0 0 0,0-1 0,-1 1 0,1-1 0,0 1 0,0 0 0,-1-1 0,1 1 0,0-1 0,-1 1 0,-23 9 0,4-8-273,1-1 0,0 0 0,-1-1 0,-27-5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DEDD3-3CD2-45E8-8C1F-D66A512DEB1A}" type="datetimeFigureOut">
              <a:rPr lang="LID4096" smtClean="0"/>
              <a:t>06/06/2025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8FE57-74AB-4AD0-959A-B6CB0C09A3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017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9479-FC94-91AD-B116-85EC8D668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91468-CB68-0E57-E94E-B7229D632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68AA3-C85E-8B0D-0B21-D4B61D0C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06/06/2025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8CC92-F16E-0E60-7E1E-1D92F1DB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22518-C795-C5F3-B1AD-01C62F62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40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071D-A34A-1785-B8D4-F9203837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C0733-9126-F2B1-8B0B-36CF22A70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4702E-DA69-2E47-34FB-93EC5693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06/06/2025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725EF-50CE-F684-B1BF-BC0C53D6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A4B10-C474-2280-02C6-6DF523F0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927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FFA09-84D6-0350-F3DB-BC1C21C69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78B82-F617-8404-1FAD-82FAD788D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73D8-2B90-D1E9-B7E4-76318956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06/06/2025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5615E-F756-3AA0-776A-63802BF3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C8FDD-AD43-421B-B26B-83082F83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77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B375-DA99-23C2-2033-D78714E6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2CD8-FFA9-2883-3F66-6EDBF5E0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CE14B-A67C-5AA7-3383-A3A6782B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06/06/2025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E299A-144F-62EA-9161-7ED8D9FD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931E-A98C-9A49-B7EB-ED3825A5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383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DD76-7F42-99DF-F9F2-1519F63E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CB8E7-FB64-24B1-97BA-150A05C56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ADD20-8F1C-0788-892A-614156FA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06/06/2025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9DFBD-6514-CA96-AF87-E530299C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5A8E-0EEC-4BDC-0557-E8AFAA25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748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1D31-C06B-5FC1-CE52-340A7FFB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3DA7-74C1-BACC-DA1D-6562E1006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4C50A-8D88-C2ED-4BD0-05E30B5F7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59472-41EB-1267-7AC9-30EC70D15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06/06/2025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FD5EB-A022-E6B3-BFFC-9ADE2185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4D1DF-CCC9-59B0-975F-9204CA43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393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F4D1-F9DE-3C58-5D4A-00EE69F1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B5719-E270-5559-8BD1-A389006A0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864F9-FC6D-E4BE-EDCA-2733412DB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38473-0D31-1F17-5AF0-9380D3954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C6D16-A9A2-8A6E-A047-170943C7E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A5DF8-1CB7-9F44-79C6-36160FBE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06/06/2025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9487C-5289-61F7-703F-83EABA29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0A7AB-EA1D-7F34-B4E6-1BE90BA7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439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F39D-60FC-C186-AA5E-CCF36FEC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385D1-8645-E95B-A7C5-4FACF0CB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06/06/2025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EFCFB-3CB6-44A7-0723-27234C99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ED386-6236-B031-FB0B-CC6790BA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574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FD868-B009-6F8A-F45E-A72EB321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06/06/2025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FD408-AABB-E6B6-ED49-4916D9A1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518A7-0277-4383-7F7B-BDA30745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252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0D0C-E426-DABA-26CB-4E27FE8C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1FF8-457A-C5A6-3251-7383A5EE9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5BD00-0909-ADE9-2622-E224F3E08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D0ADF-6003-1461-2D54-669FA966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06/06/2025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97C01-006A-53F9-143E-AFE91323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B9332-0BF3-3BAD-C5AD-717C415B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546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2959-E1B6-A427-B6DA-76BB4B2C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79D9D-793F-FE8F-14D7-AFA0C009E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5E5AC-6976-7C51-BF91-CF5919899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26C27-A74A-9F04-6739-C69A43DB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06/06/2025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B400B-A232-1D90-1E35-F75E9207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16B49-FB44-9A5E-2F91-82679FEE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070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6741E-266E-F481-FD58-7C09708A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79CB2-07E7-AB5F-6317-F8610B250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5D747-2F34-62B3-815E-1843706E2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FA05EF-82ED-454F-82F3-18C4B46C1C10}" type="datetimeFigureOut">
              <a:rPr lang="LID4096" smtClean="0"/>
              <a:t>06/06/2025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CE298-D230-29E8-CBFB-72773C791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250D-5368-8CF0-60BC-3FEB02E4D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781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12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customXml" Target="../ink/ink41.xml"/><Relationship Id="rId5" Type="http://schemas.openxmlformats.org/officeDocument/2006/relationships/customXml" Target="../ink/ink38.xml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customXml" Target="../ink/ink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open.kattis.com/problems/millionairemadnes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open.kattis.com/problems/millionairemadnes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open.kattis.com/problems/muddyhik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open.kattis.com/problems/naturereserv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open.kattis.com/problems/naturereserv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open.kattis.com/problems/naturereserv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.png"/><Relationship Id="rId21" Type="http://schemas.openxmlformats.org/officeDocument/2006/relationships/customXml" Target="../ink/ink10.xml"/><Relationship Id="rId42" Type="http://schemas.openxmlformats.org/officeDocument/2006/relationships/image" Target="../media/image26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9.png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18.xml"/><Relationship Id="rId40" Type="http://schemas.openxmlformats.org/officeDocument/2006/relationships/image" Target="../media/image25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4.png"/><Relationship Id="rId66" Type="http://schemas.openxmlformats.org/officeDocument/2006/relationships/image" Target="../media/image38.png"/><Relationship Id="rId74" Type="http://schemas.openxmlformats.org/officeDocument/2006/relationships/image" Target="../media/image42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image" Target="../media/image20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9.png"/><Relationship Id="rId56" Type="http://schemas.openxmlformats.org/officeDocument/2006/relationships/image" Target="../media/image33.png"/><Relationship Id="rId64" Type="http://schemas.openxmlformats.org/officeDocument/2006/relationships/image" Target="../media/image37.png"/><Relationship Id="rId69" Type="http://schemas.openxmlformats.org/officeDocument/2006/relationships/customXml" Target="../ink/ink34.xml"/><Relationship Id="rId8" Type="http://schemas.openxmlformats.org/officeDocument/2006/relationships/image" Target="../media/image9.png"/><Relationship Id="rId51" Type="http://schemas.openxmlformats.org/officeDocument/2006/relationships/customXml" Target="../ink/ink25.xml"/><Relationship Id="rId72" Type="http://schemas.openxmlformats.org/officeDocument/2006/relationships/image" Target="../media/image41.png"/><Relationship Id="rId3" Type="http://schemas.openxmlformats.org/officeDocument/2006/relationships/customXml" Target="../ink/ink1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5.png"/><Relationship Id="rId41" Type="http://schemas.openxmlformats.org/officeDocument/2006/relationships/customXml" Target="../ink/ink20.xml"/><Relationship Id="rId54" Type="http://schemas.openxmlformats.org/officeDocument/2006/relationships/image" Target="../media/image32.png"/><Relationship Id="rId62" Type="http://schemas.openxmlformats.org/officeDocument/2006/relationships/image" Target="../media/image36.png"/><Relationship Id="rId7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10.png"/><Relationship Id="rId31" Type="http://schemas.openxmlformats.org/officeDocument/2006/relationships/customXml" Target="../ink/ink15.xml"/><Relationship Id="rId44" Type="http://schemas.openxmlformats.org/officeDocument/2006/relationships/image" Target="../media/image27.png"/><Relationship Id="rId52" Type="http://schemas.openxmlformats.org/officeDocument/2006/relationships/image" Target="../media/image31.png"/><Relationship Id="rId60" Type="http://schemas.openxmlformats.org/officeDocument/2006/relationships/image" Target="../media/image35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39" Type="http://schemas.openxmlformats.org/officeDocument/2006/relationships/customXml" Target="../ink/ink19.xml"/><Relationship Id="rId34" Type="http://schemas.openxmlformats.org/officeDocument/2006/relationships/image" Target="../media/image22.png"/><Relationship Id="rId50" Type="http://schemas.openxmlformats.org/officeDocument/2006/relationships/image" Target="../media/image30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CEA0-F3DD-5FAA-D7F5-A046768A0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Other Minimum Spanning Tree Applications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F92C-2228-1365-B57C-DB29F3D0C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23 May. 2025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69980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AA57E-75A2-FF45-A86E-058AB2B54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43B3-3D97-A86F-CAF8-853640BF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Algorithm – How it Works IV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1C3C-2BBF-F550-0F32-ECBB965CA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9E7A852-CF42-4683-74C9-316CC2C8B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191544"/>
            <a:ext cx="742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065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FC843-67A6-8E04-3AA2-B2BAEFD92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440C-2F8C-F845-53D0-B013146C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Algorithm – How it Works V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E88B-4934-5FDC-49DF-95CF0F40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2947496-4683-BD5D-33E7-121255B49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191544"/>
            <a:ext cx="742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C4D495-D4FB-824E-E3B2-C857E8DCE60A}"/>
                  </a:ext>
                </a:extLst>
              </p14:cNvPr>
              <p14:cNvContentPartPr/>
              <p14:nvPr/>
            </p14:nvContentPartPr>
            <p14:xfrm>
              <a:off x="5477112" y="3620736"/>
              <a:ext cx="34704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C4D495-D4FB-824E-E3B2-C857E8DCE6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0992" y="3614616"/>
                <a:ext cx="35928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3671A2E-8E0F-22C5-071F-580B5B83E741}"/>
              </a:ext>
            </a:extLst>
          </p:cNvPr>
          <p:cNvGrpSpPr/>
          <p:nvPr/>
        </p:nvGrpSpPr>
        <p:grpSpPr>
          <a:xfrm>
            <a:off x="5459112" y="3720096"/>
            <a:ext cx="467280" cy="276480"/>
            <a:chOff x="5459112" y="3720096"/>
            <a:chExt cx="46728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60784E8-0558-2CE2-ADAA-E3BF4B13EA08}"/>
                    </a:ext>
                  </a:extLst>
                </p14:cNvPr>
                <p14:cNvContentPartPr/>
                <p14:nvPr/>
              </p14:nvContentPartPr>
              <p14:xfrm>
                <a:off x="5459112" y="3729456"/>
                <a:ext cx="183240" cy="267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60784E8-0558-2CE2-ADAA-E3BF4B13EA0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52992" y="3723336"/>
                  <a:ext cx="1954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68636E8-4233-9D48-6FB5-22B563C24102}"/>
                    </a:ext>
                  </a:extLst>
                </p14:cNvPr>
                <p14:cNvContentPartPr/>
                <p14:nvPr/>
              </p14:nvContentPartPr>
              <p14:xfrm>
                <a:off x="5687352" y="3858336"/>
                <a:ext cx="9072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68636E8-4233-9D48-6FB5-22B563C2410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81232" y="3852216"/>
                  <a:ext cx="102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6E57BA4-012F-CE14-47D6-35E0A0820C6B}"/>
                    </a:ext>
                  </a:extLst>
                </p14:cNvPr>
                <p14:cNvContentPartPr/>
                <p14:nvPr/>
              </p14:nvContentPartPr>
              <p14:xfrm>
                <a:off x="5733072" y="3794616"/>
                <a:ext cx="360" cy="109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6E57BA4-012F-CE14-47D6-35E0A0820C6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26952" y="3788496"/>
                  <a:ext cx="126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A454852-5A1B-B533-B236-89CA90CBEBF6}"/>
                    </a:ext>
                  </a:extLst>
                </p14:cNvPr>
                <p14:cNvContentPartPr/>
                <p14:nvPr/>
              </p14:nvContentPartPr>
              <p14:xfrm>
                <a:off x="5873832" y="3720096"/>
                <a:ext cx="52560" cy="222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A454852-5A1B-B533-B236-89CA90CBEB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67712" y="3713976"/>
                  <a:ext cx="64800" cy="23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160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EF4DB-A109-8B25-2FBB-9B9818DEA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F248-0DE1-DE36-DCE4-85D4B815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Algorithm – How it Works VI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6AD34-773D-3852-B22E-E47084317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26A9F0F-F978-5AEC-3C98-13CB8997E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191544"/>
            <a:ext cx="742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29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1142E-7DDC-9BC3-6E30-86971D388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F113-8177-D9D3-DE07-0E9CDFC6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Algorithm – How it Works VII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33314-5D84-8F72-7858-19649A7B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CCF6045-30EA-6B85-1495-6A5A06A0F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191544"/>
            <a:ext cx="742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726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E76A-DDEC-F82C-0B00-6FE4F32F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Max Path – Millionaire Madness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B182-545B-3246-C37F-21B4C7E1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43625" cy="4351338"/>
          </a:xfrm>
        </p:spPr>
        <p:txBody>
          <a:bodyPr/>
          <a:lstStyle/>
          <a:p>
            <a:r>
              <a:rPr lang="en-US" dirty="0"/>
              <a:t>Task. Kattis –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Read the task.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D89B89-3325-EDDD-2983-C22808F0A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934" y="2415100"/>
            <a:ext cx="3579226" cy="34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67D9E-9F67-A13D-7C34-42CE82B0B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B29E-0B1C-3CF2-F873-F1B68E21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Max Path – Millionaire Madness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C976-A4C2-F4A2-3E4D-7754A33D3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43625" cy="4351338"/>
          </a:xfrm>
        </p:spPr>
        <p:txBody>
          <a:bodyPr/>
          <a:lstStyle/>
          <a:p>
            <a:r>
              <a:rPr lang="en-US" dirty="0"/>
              <a:t>Task. Kattis –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Edge cost is difference between A and B which defines ladder length.</a:t>
            </a:r>
          </a:p>
          <a:p>
            <a:r>
              <a:rPr lang="en-US" dirty="0"/>
              <a:t>Dijkstra algorithm:</a:t>
            </a:r>
          </a:p>
          <a:p>
            <a:pPr lvl="1"/>
            <a:r>
              <a:rPr lang="en-US" i="1" dirty="0"/>
              <a:t>Do not count minimum path.</a:t>
            </a:r>
          </a:p>
          <a:p>
            <a:pPr lvl="1"/>
            <a:r>
              <a:rPr lang="en-US" i="1" dirty="0"/>
              <a:t>Use max operation to find the smallest ladder.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44CA60-C1FE-B7EE-B18F-48DDABC48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934" y="2415100"/>
            <a:ext cx="3579226" cy="34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21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C3D70-41D5-E57C-7307-F59D6707F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EAB6-38B8-D0B1-E145-2932D13D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Max Path – Maddy Hike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CB51-71FF-DA69-B44B-879E5D29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43625" cy="4351338"/>
          </a:xfrm>
        </p:spPr>
        <p:txBody>
          <a:bodyPr/>
          <a:lstStyle/>
          <a:p>
            <a:r>
              <a:rPr lang="en-US" dirty="0"/>
              <a:t>Task. Kattis – Maddy Hike –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same approach.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230813-87F7-5B49-C8EE-6A2372C4E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934" y="2415100"/>
            <a:ext cx="3579226" cy="34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59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9FAE6-BF48-EC3A-4A0F-70C667586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B679-787A-B9DA-2AD0-617CB8374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Minimum Spanning Forest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04320-7EED-EB21-9499-E910DD0B1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02507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F600D-5055-1660-4683-D41148028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6F13-C6CD-0880-3C8B-67F11ADD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Forest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E741-F90B-4B6B-F1BA-441B2229A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 example. You have two routers in your building, and you want to connect all devices by the less length wires.</a:t>
            </a:r>
          </a:p>
          <a:p>
            <a:r>
              <a:rPr lang="en-US" dirty="0"/>
              <a:t>Cost variations: </a:t>
            </a:r>
          </a:p>
          <a:p>
            <a:pPr lvl="1"/>
            <a:r>
              <a:rPr lang="en-US" dirty="0"/>
              <a:t>Less drilling walls.</a:t>
            </a:r>
          </a:p>
          <a:p>
            <a:pPr lvl="1"/>
            <a:r>
              <a:rPr lang="en-US" dirty="0"/>
              <a:t>Less visible places.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33308-FCE5-C6F9-54C8-6536DE3CF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066" y="4301844"/>
            <a:ext cx="2172003" cy="2010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FA0B0F-7462-96C7-4D57-53AF06F6A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743" y="4301844"/>
            <a:ext cx="2200582" cy="2029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076B21-49CE-69B5-C87F-5906B3B5800F}"/>
              </a:ext>
            </a:extLst>
          </p:cNvPr>
          <p:cNvSpPr txBox="1"/>
          <p:nvPr/>
        </p:nvSpPr>
        <p:spPr>
          <a:xfrm>
            <a:off x="4482654" y="3797575"/>
            <a:ext cx="20288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MST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DAB56-30F6-CBAA-CD80-5F0F50F6163F}"/>
              </a:ext>
            </a:extLst>
          </p:cNvPr>
          <p:cNvSpPr txBox="1"/>
          <p:nvPr/>
        </p:nvSpPr>
        <p:spPr>
          <a:xfrm>
            <a:off x="8709621" y="3614513"/>
            <a:ext cx="202882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MST from two sources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15290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E17E5-4C89-2A1A-BEE2-EF4E36556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4F63-7E0A-E627-4AAE-793D68EF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MSF – Nature Reserve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B810-A2B2-6197-30C8-36785A5A3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43625" cy="4351338"/>
          </a:xfrm>
        </p:spPr>
        <p:txBody>
          <a:bodyPr/>
          <a:lstStyle/>
          <a:p>
            <a:r>
              <a:rPr lang="en-US" dirty="0"/>
              <a:t>Task. Kattis – Nature Reserve –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Read the task.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23A57-6E91-C38F-67C3-0D7A66E26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934" y="2415100"/>
            <a:ext cx="3579226" cy="34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AEBEE-D3E5-9A9A-F594-58A058BF3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7942-58D8-D3BC-AA9F-741B19C30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Min Max Path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3B1E0-A4D9-6BB8-E062-439A89D71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52056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5B5B6-4EC0-CC4D-6C32-D62E25B19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83A7-8390-E904-64C9-1CA08662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MSF – Nature Reserve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19154-880A-EEC7-2C2E-468B21B49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43625" cy="4351338"/>
          </a:xfrm>
        </p:spPr>
        <p:txBody>
          <a:bodyPr/>
          <a:lstStyle/>
          <a:p>
            <a:r>
              <a:rPr lang="en-US" dirty="0"/>
              <a:t>Task. Kattis – Nature Reserve –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10AE51-2A30-4D4D-DFA4-C6F61125A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896" y="3103245"/>
            <a:ext cx="66770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C73AAE-435A-03B4-6080-69D02EE8E2EF}"/>
              </a:ext>
            </a:extLst>
          </p:cNvPr>
          <p:cNvSpPr txBox="1"/>
          <p:nvPr/>
        </p:nvSpPr>
        <p:spPr>
          <a:xfrm>
            <a:off x="3309747" y="2593261"/>
            <a:ext cx="202882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Graph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A9425-388C-9C12-3910-09E078F78D9B}"/>
              </a:ext>
            </a:extLst>
          </p:cNvPr>
          <p:cNvSpPr txBox="1"/>
          <p:nvPr/>
        </p:nvSpPr>
        <p:spPr>
          <a:xfrm>
            <a:off x="6605587" y="2593261"/>
            <a:ext cx="266433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Minimum Spanning Tree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4D72C-1EB9-B367-5B71-A1B1180F5D75}"/>
              </a:ext>
            </a:extLst>
          </p:cNvPr>
          <p:cNvSpPr txBox="1"/>
          <p:nvPr/>
        </p:nvSpPr>
        <p:spPr>
          <a:xfrm>
            <a:off x="8538210" y="5807631"/>
            <a:ext cx="281559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Classical Approach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19541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824AB-C694-459B-EE2A-7F8C9F077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0713-0C16-CCE7-234A-913AC80D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MSF – Nature Reserve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8413-337F-3AA1-1CDE-F83325C15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43625" cy="4351338"/>
          </a:xfrm>
        </p:spPr>
        <p:txBody>
          <a:bodyPr/>
          <a:lstStyle/>
          <a:p>
            <a:r>
              <a:rPr lang="en-US" dirty="0"/>
              <a:t>Task. Kattis – Nature Reserve –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9B295C-7E2B-A0E1-EA36-85942B520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2818511"/>
            <a:ext cx="1124902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42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E9DC-78B4-7D9E-B8EB-82A21A14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Max Path Problem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97A4F-692B-1E24-9858-95878D89B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Given a graph, find a path from a source to a target such that the maximum edge weight along the path is minimized.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Crossing muddy terrain without stepping into deep mud.</a:t>
            </a:r>
          </a:p>
          <a:p>
            <a:r>
              <a:rPr lang="en-US" dirty="0"/>
              <a:t>Building a road through mountains — minimize the steepest segment.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7532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54CD-02C8-2189-D940-BFBBC577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Truck Driver Example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86043-C4B1-248C-B136-560449143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have a heavy truck, and you want to deliver your goods to the city crossing bridges safely.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B143FB-BBCA-C787-E686-217EFE126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52" y="2677859"/>
            <a:ext cx="5248656" cy="3499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47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2F445-7A50-D82D-5945-00DAAF94F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EB93-9E9A-B637-B276-18C18395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Max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C02B5-5D0B-71E9-9965-D459BFAE1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Spanning Tree.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Overkill</a:t>
            </a:r>
            <a:r>
              <a:rPr lang="en-US" dirty="0">
                <a:solidFill>
                  <a:srgbClr val="FF0000"/>
                </a:solidFill>
              </a:rPr>
              <a:t> – </a:t>
            </a:r>
            <a:r>
              <a:rPr lang="en-US" b="1" dirty="0">
                <a:solidFill>
                  <a:srgbClr val="FF0000"/>
                </a:solidFill>
              </a:rPr>
              <a:t>my personal opinion</a:t>
            </a:r>
            <a:r>
              <a:rPr lang="en-US" dirty="0"/>
              <a:t>. We need to build MST and then run BFS and DFS to find minimum of maximum.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Complexity is the same like for Dijkstra.</a:t>
            </a:r>
          </a:p>
          <a:p>
            <a:pPr lvl="1"/>
            <a:r>
              <a:rPr lang="en-US" dirty="0"/>
              <a:t>The amount of code - way more.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Dijkstra algorithm.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5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F93E0B60-0204-4F9C-8CD5-C9BD373E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B2000-11FA-51AB-49BA-2878455A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433530"/>
            <a:ext cx="4820134" cy="16356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Dijkstra Algorithm</a:t>
            </a:r>
          </a:p>
        </p:txBody>
      </p:sp>
      <p:pic>
        <p:nvPicPr>
          <p:cNvPr id="8194" name="Picture 2" descr="A person wearing glasses and a vest&#10;&#10;AI-generated content may be incorrect.">
            <a:extLst>
              <a:ext uri="{FF2B5EF4-FFF2-40B4-BE49-F238E27FC236}">
                <a16:creationId xmlns:a16="http://schemas.microsoft.com/office/drawing/2014/main" id="{E11F9768-D8E5-339A-C163-B07DE3D95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4088"/>
          <a:stretch>
            <a:fillRect/>
          </a:stretch>
        </p:blipFill>
        <p:spPr bwMode="auto">
          <a:xfrm>
            <a:off x="300" y="1130513"/>
            <a:ext cx="5004928" cy="5727482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03" name="Group 8202">
            <a:extLst>
              <a:ext uri="{FF2B5EF4-FFF2-40B4-BE49-F238E27FC236}">
                <a16:creationId xmlns:a16="http://schemas.microsoft.com/office/drawing/2014/main" id="{3BFA0782-E4B3-4AE1-904C-10681376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935182"/>
            <a:ext cx="5401996" cy="5922819"/>
            <a:chOff x="0" y="935182"/>
            <a:chExt cx="5401996" cy="5922819"/>
          </a:xfrm>
        </p:grpSpPr>
        <p:sp>
          <p:nvSpPr>
            <p:cNvPr id="8204" name="Freeform: Shape 8203">
              <a:extLst>
                <a:ext uri="{FF2B5EF4-FFF2-40B4-BE49-F238E27FC236}">
                  <a16:creationId xmlns:a16="http://schemas.microsoft.com/office/drawing/2014/main" id="{767B6173-F03D-4643-AF45-C8A3A034C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062000"/>
              <a:ext cx="5086251" cy="5796001"/>
            </a:xfrm>
            <a:custGeom>
              <a:avLst/>
              <a:gdLst>
                <a:gd name="connsiteX0" fmla="*/ 0 w 5086251"/>
                <a:gd name="connsiteY0" fmla="*/ 5336479 h 5796001"/>
                <a:gd name="connsiteX1" fmla="*/ 21826 w 5086251"/>
                <a:gd name="connsiteY1" fmla="*/ 5354914 h 5796001"/>
                <a:gd name="connsiteX2" fmla="*/ 568136 w 5086251"/>
                <a:gd name="connsiteY2" fmla="*/ 5687263 h 5796001"/>
                <a:gd name="connsiteX3" fmla="*/ 842562 w 5086251"/>
                <a:gd name="connsiteY3" fmla="*/ 5795316 h 5796001"/>
                <a:gd name="connsiteX4" fmla="*/ 845065 w 5086251"/>
                <a:gd name="connsiteY4" fmla="*/ 5796001 h 5796001"/>
                <a:gd name="connsiteX5" fmla="*/ 0 w 5086251"/>
                <a:gd name="connsiteY5" fmla="*/ 5796001 h 5796001"/>
                <a:gd name="connsiteX6" fmla="*/ 1713788 w 5086251"/>
                <a:gd name="connsiteY6" fmla="*/ 0 h 5796001"/>
                <a:gd name="connsiteX7" fmla="*/ 4987768 w 5086251"/>
                <a:gd name="connsiteY7" fmla="*/ 3991800 h 5796001"/>
                <a:gd name="connsiteX8" fmla="*/ 3684917 w 5086251"/>
                <a:gd name="connsiteY8" fmla="*/ 5224588 h 5796001"/>
                <a:gd name="connsiteX9" fmla="*/ 3215359 w 5086251"/>
                <a:gd name="connsiteY9" fmla="*/ 5711437 h 5796001"/>
                <a:gd name="connsiteX10" fmla="*/ 3131325 w 5086251"/>
                <a:gd name="connsiteY10" fmla="*/ 5796001 h 5796001"/>
                <a:gd name="connsiteX11" fmla="*/ 2222574 w 5086251"/>
                <a:gd name="connsiteY11" fmla="*/ 5796001 h 5796001"/>
                <a:gd name="connsiteX12" fmla="*/ 2310547 w 5086251"/>
                <a:gd name="connsiteY12" fmla="*/ 5743977 h 5796001"/>
                <a:gd name="connsiteX13" fmla="*/ 2936733 w 5086251"/>
                <a:gd name="connsiteY13" fmla="*/ 5161414 h 5796001"/>
                <a:gd name="connsiteX14" fmla="*/ 3263051 w 5086251"/>
                <a:gd name="connsiteY14" fmla="*/ 4825264 h 5796001"/>
                <a:gd name="connsiteX15" fmla="*/ 4024832 w 5086251"/>
                <a:gd name="connsiteY15" fmla="*/ 4296541 h 5796001"/>
                <a:gd name="connsiteX16" fmla="*/ 4270688 w 5086251"/>
                <a:gd name="connsiteY16" fmla="*/ 4145428 h 5796001"/>
                <a:gd name="connsiteX17" fmla="*/ 4418202 w 5086251"/>
                <a:gd name="connsiteY17" fmla="*/ 3838352 h 5796001"/>
                <a:gd name="connsiteX18" fmla="*/ 4426769 w 5086251"/>
                <a:gd name="connsiteY18" fmla="*/ 2771754 h 5796001"/>
                <a:gd name="connsiteX19" fmla="*/ 3911962 w 5086251"/>
                <a:gd name="connsiteY19" fmla="*/ 1761151 h 5796001"/>
                <a:gd name="connsiteX20" fmla="*/ 2878996 w 5086251"/>
                <a:gd name="connsiteY20" fmla="*/ 891074 h 5796001"/>
                <a:gd name="connsiteX21" fmla="*/ 1713788 w 5086251"/>
                <a:gd name="connsiteY21" fmla="*/ 569643 h 5796001"/>
                <a:gd name="connsiteX22" fmla="*/ 178318 w 5086251"/>
                <a:gd name="connsiteY22" fmla="*/ 1035168 h 5796001"/>
                <a:gd name="connsiteX23" fmla="*/ 0 w 5086251"/>
                <a:gd name="connsiteY23" fmla="*/ 1166764 h 5796001"/>
                <a:gd name="connsiteX24" fmla="*/ 0 w 5086251"/>
                <a:gd name="connsiteY24" fmla="*/ 470600 h 5796001"/>
                <a:gd name="connsiteX25" fmla="*/ 57412 w 5086251"/>
                <a:gd name="connsiteY25" fmla="*/ 434140 h 5796001"/>
                <a:gd name="connsiteX26" fmla="*/ 1713788 w 5086251"/>
                <a:gd name="connsiteY26" fmla="*/ 0 h 579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86251" h="5796001">
                  <a:moveTo>
                    <a:pt x="0" y="5336479"/>
                  </a:moveTo>
                  <a:lnTo>
                    <a:pt x="21826" y="5354914"/>
                  </a:lnTo>
                  <a:cubicBezTo>
                    <a:pt x="190493" y="5486545"/>
                    <a:pt x="374629" y="5598829"/>
                    <a:pt x="568136" y="5687263"/>
                  </a:cubicBezTo>
                  <a:cubicBezTo>
                    <a:pt x="658050" y="5728362"/>
                    <a:pt x="749583" y="5764391"/>
                    <a:pt x="842562" y="5795316"/>
                  </a:cubicBezTo>
                  <a:lnTo>
                    <a:pt x="845065" y="5796001"/>
                  </a:lnTo>
                  <a:lnTo>
                    <a:pt x="0" y="5796001"/>
                  </a:lnTo>
                  <a:close/>
                  <a:moveTo>
                    <a:pt x="1713788" y="0"/>
                  </a:moveTo>
                  <a:cubicBezTo>
                    <a:pt x="3545413" y="0"/>
                    <a:pt x="5557891" y="2025871"/>
                    <a:pt x="4987768" y="3991800"/>
                  </a:cubicBezTo>
                  <a:cubicBezTo>
                    <a:pt x="4737256" y="4855774"/>
                    <a:pt x="4285030" y="4636101"/>
                    <a:pt x="3684917" y="5224588"/>
                  </a:cubicBezTo>
                  <a:cubicBezTo>
                    <a:pt x="3521758" y="5384631"/>
                    <a:pt x="3369286" y="5552220"/>
                    <a:pt x="3215359" y="5711437"/>
                  </a:cubicBezTo>
                  <a:lnTo>
                    <a:pt x="3131325" y="5796001"/>
                  </a:lnTo>
                  <a:lnTo>
                    <a:pt x="2222574" y="5796001"/>
                  </a:lnTo>
                  <a:lnTo>
                    <a:pt x="2310547" y="5743977"/>
                  </a:lnTo>
                  <a:cubicBezTo>
                    <a:pt x="2520268" y="5601656"/>
                    <a:pt x="2722540" y="5387726"/>
                    <a:pt x="2936733" y="5161414"/>
                  </a:cubicBezTo>
                  <a:cubicBezTo>
                    <a:pt x="3040664" y="5051578"/>
                    <a:pt x="3148133" y="4937972"/>
                    <a:pt x="3263051" y="4825264"/>
                  </a:cubicBezTo>
                  <a:cubicBezTo>
                    <a:pt x="3555098" y="4538829"/>
                    <a:pt x="3826658" y="4398841"/>
                    <a:pt x="4024832" y="4296541"/>
                  </a:cubicBezTo>
                  <a:cubicBezTo>
                    <a:pt x="4150553" y="4231753"/>
                    <a:pt x="4223938" y="4192627"/>
                    <a:pt x="4270688" y="4145428"/>
                  </a:cubicBezTo>
                  <a:cubicBezTo>
                    <a:pt x="4325632" y="4089790"/>
                    <a:pt x="4375177" y="3986594"/>
                    <a:pt x="4418202" y="3838352"/>
                  </a:cubicBezTo>
                  <a:cubicBezTo>
                    <a:pt x="4517661" y="3495740"/>
                    <a:pt x="4520455" y="3136797"/>
                    <a:pt x="4426769" y="2771754"/>
                  </a:cubicBezTo>
                  <a:cubicBezTo>
                    <a:pt x="4337740" y="2425376"/>
                    <a:pt x="4159867" y="2075944"/>
                    <a:pt x="3911962" y="1761151"/>
                  </a:cubicBezTo>
                  <a:cubicBezTo>
                    <a:pt x="3631649" y="1405261"/>
                    <a:pt x="3274600" y="1104467"/>
                    <a:pt x="2878996" y="891074"/>
                  </a:cubicBezTo>
                  <a:cubicBezTo>
                    <a:pt x="2489164" y="680734"/>
                    <a:pt x="2086109" y="569643"/>
                    <a:pt x="1713788" y="569643"/>
                  </a:cubicBezTo>
                  <a:cubicBezTo>
                    <a:pt x="1158071" y="569643"/>
                    <a:pt x="627356" y="732497"/>
                    <a:pt x="178318" y="1035168"/>
                  </a:cubicBezTo>
                  <a:lnTo>
                    <a:pt x="0" y="1166764"/>
                  </a:lnTo>
                  <a:lnTo>
                    <a:pt x="0" y="470600"/>
                  </a:lnTo>
                  <a:lnTo>
                    <a:pt x="57412" y="434140"/>
                  </a:lnTo>
                  <a:cubicBezTo>
                    <a:pt x="544779" y="158019"/>
                    <a:pt x="1110440" y="0"/>
                    <a:pt x="171378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05" name="Freeform: Shape 8204">
              <a:extLst>
                <a:ext uri="{FF2B5EF4-FFF2-40B4-BE49-F238E27FC236}">
                  <a16:creationId xmlns:a16="http://schemas.microsoft.com/office/drawing/2014/main" id="{29C5B76B-07C5-4AF3-B407-C1FC95B6C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062000"/>
              <a:ext cx="5086379" cy="5796001"/>
            </a:xfrm>
            <a:custGeom>
              <a:avLst/>
              <a:gdLst>
                <a:gd name="connsiteX0" fmla="*/ 0 w 5086379"/>
                <a:gd name="connsiteY0" fmla="*/ 5185390 h 5796001"/>
                <a:gd name="connsiteX1" fmla="*/ 96129 w 5086379"/>
                <a:gd name="connsiteY1" fmla="*/ 5266609 h 5796001"/>
                <a:gd name="connsiteX2" fmla="*/ 618798 w 5086379"/>
                <a:gd name="connsiteY2" fmla="*/ 5584607 h 5796001"/>
                <a:gd name="connsiteX3" fmla="*/ 1151695 w 5086379"/>
                <a:gd name="connsiteY3" fmla="*/ 5761857 h 5796001"/>
                <a:gd name="connsiteX4" fmla="*/ 1364580 w 5086379"/>
                <a:gd name="connsiteY4" fmla="*/ 5796001 h 5796001"/>
                <a:gd name="connsiteX5" fmla="*/ 0 w 5086379"/>
                <a:gd name="connsiteY5" fmla="*/ 5796001 h 5796001"/>
                <a:gd name="connsiteX6" fmla="*/ 1713788 w 5086379"/>
                <a:gd name="connsiteY6" fmla="*/ 0 h 5796001"/>
                <a:gd name="connsiteX7" fmla="*/ 4987953 w 5086379"/>
                <a:gd name="connsiteY7" fmla="*/ 3992158 h 5796001"/>
                <a:gd name="connsiteX8" fmla="*/ 3685105 w 5086379"/>
                <a:gd name="connsiteY8" fmla="*/ 5224946 h 5796001"/>
                <a:gd name="connsiteX9" fmla="*/ 3215548 w 5086379"/>
                <a:gd name="connsiteY9" fmla="*/ 5711797 h 5796001"/>
                <a:gd name="connsiteX10" fmla="*/ 3131871 w 5086379"/>
                <a:gd name="connsiteY10" fmla="*/ 5796001 h 5796001"/>
                <a:gd name="connsiteX11" fmla="*/ 1917858 w 5086379"/>
                <a:gd name="connsiteY11" fmla="*/ 5796001 h 5796001"/>
                <a:gd name="connsiteX12" fmla="*/ 2003797 w 5086379"/>
                <a:gd name="connsiteY12" fmla="*/ 5774314 h 5796001"/>
                <a:gd name="connsiteX13" fmla="*/ 2849381 w 5086379"/>
                <a:gd name="connsiteY13" fmla="*/ 5084958 h 5796001"/>
                <a:gd name="connsiteX14" fmla="*/ 3178679 w 5086379"/>
                <a:gd name="connsiteY14" fmla="*/ 4745758 h 5796001"/>
                <a:gd name="connsiteX15" fmla="*/ 3969142 w 5086379"/>
                <a:gd name="connsiteY15" fmla="*/ 4196398 h 5796001"/>
                <a:gd name="connsiteX16" fmla="*/ 4185198 w 5086379"/>
                <a:gd name="connsiteY16" fmla="*/ 4067178 h 5796001"/>
                <a:gd name="connsiteX17" fmla="*/ 4304401 w 5086379"/>
                <a:gd name="connsiteY17" fmla="*/ 3808022 h 5796001"/>
                <a:gd name="connsiteX18" fmla="*/ 4312036 w 5086379"/>
                <a:gd name="connsiteY18" fmla="*/ 2799394 h 5796001"/>
                <a:gd name="connsiteX19" fmla="*/ 3817903 w 5086379"/>
                <a:gd name="connsiteY19" fmla="*/ 1830249 h 5796001"/>
                <a:gd name="connsiteX20" fmla="*/ 2821256 w 5086379"/>
                <a:gd name="connsiteY20" fmla="*/ 990682 h 5796001"/>
                <a:gd name="connsiteX21" fmla="*/ 1713788 w 5086379"/>
                <a:gd name="connsiteY21" fmla="*/ 683787 h 5796001"/>
                <a:gd name="connsiteX22" fmla="*/ 66552 w 5086379"/>
                <a:gd name="connsiteY22" fmla="*/ 1261053 h 5796001"/>
                <a:gd name="connsiteX23" fmla="*/ 0 w 5086379"/>
                <a:gd name="connsiteY23" fmla="*/ 1320232 h 5796001"/>
                <a:gd name="connsiteX24" fmla="*/ 0 w 5086379"/>
                <a:gd name="connsiteY24" fmla="*/ 470600 h 5796001"/>
                <a:gd name="connsiteX25" fmla="*/ 57413 w 5086379"/>
                <a:gd name="connsiteY25" fmla="*/ 434140 h 5796001"/>
                <a:gd name="connsiteX26" fmla="*/ 1713788 w 5086379"/>
                <a:gd name="connsiteY26" fmla="*/ 0 h 579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86379" h="5796001">
                  <a:moveTo>
                    <a:pt x="0" y="5185390"/>
                  </a:moveTo>
                  <a:lnTo>
                    <a:pt x="96129" y="5266609"/>
                  </a:lnTo>
                  <a:cubicBezTo>
                    <a:pt x="257505" y="5392583"/>
                    <a:pt x="433673" y="5500009"/>
                    <a:pt x="618798" y="5584607"/>
                  </a:cubicBezTo>
                  <a:cubicBezTo>
                    <a:pt x="790710" y="5663125"/>
                    <a:pt x="968770" y="5722306"/>
                    <a:pt x="1151695" y="5761857"/>
                  </a:cubicBezTo>
                  <a:lnTo>
                    <a:pt x="1364580" y="5796001"/>
                  </a:lnTo>
                  <a:lnTo>
                    <a:pt x="0" y="5796001"/>
                  </a:lnTo>
                  <a:close/>
                  <a:moveTo>
                    <a:pt x="1713788" y="0"/>
                  </a:moveTo>
                  <a:cubicBezTo>
                    <a:pt x="3545413" y="0"/>
                    <a:pt x="5557892" y="2025871"/>
                    <a:pt x="4987953" y="3992158"/>
                  </a:cubicBezTo>
                  <a:cubicBezTo>
                    <a:pt x="4737442" y="4856134"/>
                    <a:pt x="4285216" y="4636462"/>
                    <a:pt x="3685105" y="5224946"/>
                  </a:cubicBezTo>
                  <a:cubicBezTo>
                    <a:pt x="3521946" y="5384990"/>
                    <a:pt x="3369474" y="5552580"/>
                    <a:pt x="3215548" y="5711797"/>
                  </a:cubicBezTo>
                  <a:lnTo>
                    <a:pt x="3131871" y="5796001"/>
                  </a:lnTo>
                  <a:lnTo>
                    <a:pt x="1917858" y="5796001"/>
                  </a:lnTo>
                  <a:lnTo>
                    <a:pt x="2003797" y="5774314"/>
                  </a:lnTo>
                  <a:cubicBezTo>
                    <a:pt x="2274866" y="5680612"/>
                    <a:pt x="2506021" y="5447849"/>
                    <a:pt x="2849381" y="5084958"/>
                  </a:cubicBezTo>
                  <a:cubicBezTo>
                    <a:pt x="2954055" y="4974404"/>
                    <a:pt x="3062270" y="4860082"/>
                    <a:pt x="3178679" y="4745758"/>
                  </a:cubicBezTo>
                  <a:cubicBezTo>
                    <a:pt x="3483577" y="4446761"/>
                    <a:pt x="3764263" y="4302105"/>
                    <a:pt x="3969142" y="4196398"/>
                  </a:cubicBezTo>
                  <a:cubicBezTo>
                    <a:pt x="4069906" y="4144529"/>
                    <a:pt x="4149251" y="4103431"/>
                    <a:pt x="4185198" y="4067178"/>
                  </a:cubicBezTo>
                  <a:cubicBezTo>
                    <a:pt x="4225429" y="4026438"/>
                    <a:pt x="4267708" y="3934369"/>
                    <a:pt x="4304401" y="3808022"/>
                  </a:cubicBezTo>
                  <a:cubicBezTo>
                    <a:pt x="4398272" y="3484435"/>
                    <a:pt x="4400693" y="3145054"/>
                    <a:pt x="4312036" y="2799394"/>
                  </a:cubicBezTo>
                  <a:cubicBezTo>
                    <a:pt x="4226918" y="2467731"/>
                    <a:pt x="4056124" y="2132658"/>
                    <a:pt x="3817903" y="1830249"/>
                  </a:cubicBezTo>
                  <a:cubicBezTo>
                    <a:pt x="3547276" y="1486741"/>
                    <a:pt x="3202705" y="1196357"/>
                    <a:pt x="2821256" y="990682"/>
                  </a:cubicBezTo>
                  <a:cubicBezTo>
                    <a:pt x="2448933" y="789853"/>
                    <a:pt x="2065994" y="683787"/>
                    <a:pt x="1713788" y="683787"/>
                  </a:cubicBezTo>
                  <a:cubicBezTo>
                    <a:pt x="1106552" y="683787"/>
                    <a:pt x="530689" y="887150"/>
                    <a:pt x="66552" y="1261053"/>
                  </a:cubicBezTo>
                  <a:lnTo>
                    <a:pt x="0" y="1320232"/>
                  </a:lnTo>
                  <a:lnTo>
                    <a:pt x="0" y="470600"/>
                  </a:lnTo>
                  <a:lnTo>
                    <a:pt x="57413" y="434140"/>
                  </a:lnTo>
                  <a:cubicBezTo>
                    <a:pt x="544780" y="158019"/>
                    <a:pt x="1110440" y="0"/>
                    <a:pt x="171378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06" name="Freeform: Shape 8205">
              <a:extLst>
                <a:ext uri="{FF2B5EF4-FFF2-40B4-BE49-F238E27FC236}">
                  <a16:creationId xmlns:a16="http://schemas.microsoft.com/office/drawing/2014/main" id="{62C44622-9766-4F88-A9B0-A71B34E4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111816"/>
              <a:ext cx="5064554" cy="5746185"/>
            </a:xfrm>
            <a:custGeom>
              <a:avLst/>
              <a:gdLst>
                <a:gd name="connsiteX0" fmla="*/ 0 w 5064554"/>
                <a:gd name="connsiteY0" fmla="*/ 5562249 h 5746185"/>
                <a:gd name="connsiteX1" fmla="*/ 46809 w 5064554"/>
                <a:gd name="connsiteY1" fmla="*/ 5601914 h 5746185"/>
                <a:gd name="connsiteX2" fmla="*/ 103803 w 5064554"/>
                <a:gd name="connsiteY2" fmla="*/ 5645347 h 5746185"/>
                <a:gd name="connsiteX3" fmla="*/ 161915 w 5064554"/>
                <a:gd name="connsiteY3" fmla="*/ 5687702 h 5746185"/>
                <a:gd name="connsiteX4" fmla="*/ 220771 w 5064554"/>
                <a:gd name="connsiteY4" fmla="*/ 5729158 h 5746185"/>
                <a:gd name="connsiteX5" fmla="*/ 246285 w 5064554"/>
                <a:gd name="connsiteY5" fmla="*/ 5746185 h 5746185"/>
                <a:gd name="connsiteX6" fmla="*/ 0 w 5064554"/>
                <a:gd name="connsiteY6" fmla="*/ 5746185 h 5746185"/>
                <a:gd name="connsiteX7" fmla="*/ 1720118 w 5064554"/>
                <a:gd name="connsiteY7" fmla="*/ 79 h 5746185"/>
                <a:gd name="connsiteX8" fmla="*/ 2041220 w 5064554"/>
                <a:gd name="connsiteY8" fmla="*/ 19280 h 5746185"/>
                <a:gd name="connsiteX9" fmla="*/ 2356178 w 5064554"/>
                <a:gd name="connsiteY9" fmla="*/ 76533 h 5746185"/>
                <a:gd name="connsiteX10" fmla="*/ 2956476 w 5064554"/>
                <a:gd name="connsiteY10" fmla="*/ 284898 h 5746185"/>
                <a:gd name="connsiteX11" fmla="*/ 3238838 w 5064554"/>
                <a:gd name="connsiteY11" fmla="*/ 428117 h 5746185"/>
                <a:gd name="connsiteX12" fmla="*/ 3508346 w 5064554"/>
                <a:gd name="connsiteY12" fmla="*/ 593052 h 5746185"/>
                <a:gd name="connsiteX13" fmla="*/ 4003038 w 5064554"/>
                <a:gd name="connsiteY13" fmla="*/ 983938 h 5746185"/>
                <a:gd name="connsiteX14" fmla="*/ 4429376 w 5064554"/>
                <a:gd name="connsiteY14" fmla="*/ 1448410 h 5746185"/>
                <a:gd name="connsiteX15" fmla="*/ 4770594 w 5064554"/>
                <a:gd name="connsiteY15" fmla="*/ 1980902 h 5746185"/>
                <a:gd name="connsiteX16" fmla="*/ 4902648 w 5064554"/>
                <a:gd name="connsiteY16" fmla="*/ 2270210 h 5746185"/>
                <a:gd name="connsiteX17" fmla="*/ 4931144 w 5064554"/>
                <a:gd name="connsiteY17" fmla="*/ 2344691 h 5746185"/>
                <a:gd name="connsiteX18" fmla="*/ 4957220 w 5064554"/>
                <a:gd name="connsiteY18" fmla="*/ 2420068 h 5746185"/>
                <a:gd name="connsiteX19" fmla="*/ 4980316 w 5064554"/>
                <a:gd name="connsiteY19" fmla="*/ 2496522 h 5746185"/>
                <a:gd name="connsiteX20" fmla="*/ 5000617 w 5064554"/>
                <a:gd name="connsiteY20" fmla="*/ 2574414 h 5746185"/>
                <a:gd name="connsiteX21" fmla="*/ 5063572 w 5064554"/>
                <a:gd name="connsiteY21" fmla="*/ 3209382 h 5746185"/>
                <a:gd name="connsiteX22" fmla="*/ 5028556 w 5064554"/>
                <a:gd name="connsiteY22" fmla="*/ 3526687 h 5746185"/>
                <a:gd name="connsiteX23" fmla="*/ 4946789 w 5064554"/>
                <a:gd name="connsiteY23" fmla="*/ 3833942 h 5746185"/>
                <a:gd name="connsiteX24" fmla="*/ 4837646 w 5064554"/>
                <a:gd name="connsiteY24" fmla="*/ 4130967 h 5746185"/>
                <a:gd name="connsiteX25" fmla="*/ 4769104 w 5064554"/>
                <a:gd name="connsiteY25" fmla="*/ 4278673 h 5746185"/>
                <a:gd name="connsiteX26" fmla="*/ 4680818 w 5064554"/>
                <a:gd name="connsiteY26" fmla="*/ 4422429 h 5746185"/>
                <a:gd name="connsiteX27" fmla="*/ 4567762 w 5064554"/>
                <a:gd name="connsiteY27" fmla="*/ 4555058 h 5746185"/>
                <a:gd name="connsiteX28" fmla="*/ 4502759 w 5064554"/>
                <a:gd name="connsiteY28" fmla="*/ 4613925 h 5746185"/>
                <a:gd name="connsiteX29" fmla="*/ 4434218 w 5064554"/>
                <a:gd name="connsiteY29" fmla="*/ 4666689 h 5746185"/>
                <a:gd name="connsiteX30" fmla="*/ 4160610 w 5064554"/>
                <a:gd name="connsiteY30" fmla="*/ 4832881 h 5746185"/>
                <a:gd name="connsiteX31" fmla="*/ 3920156 w 5064554"/>
                <a:gd name="connsiteY31" fmla="*/ 4984175 h 5746185"/>
                <a:gd name="connsiteX32" fmla="*/ 3812501 w 5064554"/>
                <a:gd name="connsiteY32" fmla="*/ 5068168 h 5746185"/>
                <a:gd name="connsiteX33" fmla="*/ 3711179 w 5064554"/>
                <a:gd name="connsiteY33" fmla="*/ 5159158 h 5746185"/>
                <a:gd name="connsiteX34" fmla="*/ 3662380 w 5064554"/>
                <a:gd name="connsiteY34" fmla="*/ 5207795 h 5746185"/>
                <a:gd name="connsiteX35" fmla="*/ 3612091 w 5064554"/>
                <a:gd name="connsiteY35" fmla="*/ 5259662 h 5746185"/>
                <a:gd name="connsiteX36" fmla="*/ 3511327 w 5064554"/>
                <a:gd name="connsiteY36" fmla="*/ 5365012 h 5746185"/>
                <a:gd name="connsiteX37" fmla="*/ 3302909 w 5064554"/>
                <a:gd name="connsiteY37" fmla="*/ 5577146 h 5746185"/>
                <a:gd name="connsiteX38" fmla="*/ 3195253 w 5064554"/>
                <a:gd name="connsiteY38" fmla="*/ 5683753 h 5746185"/>
                <a:gd name="connsiteX39" fmla="*/ 3129248 w 5064554"/>
                <a:gd name="connsiteY39" fmla="*/ 5746185 h 5746185"/>
                <a:gd name="connsiteX40" fmla="*/ 2696114 w 5064554"/>
                <a:gd name="connsiteY40" fmla="*/ 5746185 h 5746185"/>
                <a:gd name="connsiteX41" fmla="*/ 2854035 w 5064554"/>
                <a:gd name="connsiteY41" fmla="*/ 5578941 h 5746185"/>
                <a:gd name="connsiteX42" fmla="*/ 2949771 w 5064554"/>
                <a:gd name="connsiteY42" fmla="*/ 5468566 h 5746185"/>
                <a:gd name="connsiteX43" fmla="*/ 3045690 w 5064554"/>
                <a:gd name="connsiteY43" fmla="*/ 5356219 h 5746185"/>
                <a:gd name="connsiteX44" fmla="*/ 3243679 w 5064554"/>
                <a:gd name="connsiteY44" fmla="*/ 5129905 h 5746185"/>
                <a:gd name="connsiteX45" fmla="*/ 3350402 w 5064554"/>
                <a:gd name="connsiteY45" fmla="*/ 5019889 h 5746185"/>
                <a:gd name="connsiteX46" fmla="*/ 3405908 w 5064554"/>
                <a:gd name="connsiteY46" fmla="*/ 4965868 h 5746185"/>
                <a:gd name="connsiteX47" fmla="*/ 3465323 w 5064554"/>
                <a:gd name="connsiteY47" fmla="*/ 4911130 h 5746185"/>
                <a:gd name="connsiteX48" fmla="*/ 3728872 w 5064554"/>
                <a:gd name="connsiteY48" fmla="*/ 4715505 h 5746185"/>
                <a:gd name="connsiteX49" fmla="*/ 4012537 w 5064554"/>
                <a:gd name="connsiteY49" fmla="*/ 4566545 h 5746185"/>
                <a:gd name="connsiteX50" fmla="*/ 4146455 w 5064554"/>
                <a:gd name="connsiteY50" fmla="*/ 4502832 h 5746185"/>
                <a:gd name="connsiteX51" fmla="*/ 4265658 w 5064554"/>
                <a:gd name="connsiteY51" fmla="*/ 4436787 h 5746185"/>
                <a:gd name="connsiteX52" fmla="*/ 4447068 w 5064554"/>
                <a:gd name="connsiteY52" fmla="*/ 4266826 h 5746185"/>
                <a:gd name="connsiteX53" fmla="*/ 4561802 w 5064554"/>
                <a:gd name="connsiteY53" fmla="*/ 4033693 h 5746185"/>
                <a:gd name="connsiteX54" fmla="*/ 4618237 w 5064554"/>
                <a:gd name="connsiteY54" fmla="*/ 3765564 h 5746185"/>
                <a:gd name="connsiteX55" fmla="*/ 4628108 w 5064554"/>
                <a:gd name="connsiteY55" fmla="*/ 3492050 h 5746185"/>
                <a:gd name="connsiteX56" fmla="*/ 4609670 w 5064554"/>
                <a:gd name="connsiteY56" fmla="*/ 3222125 h 5746185"/>
                <a:gd name="connsiteX57" fmla="*/ 4567390 w 5064554"/>
                <a:gd name="connsiteY57" fmla="*/ 2956508 h 5746185"/>
                <a:gd name="connsiteX58" fmla="*/ 4501083 w 5064554"/>
                <a:gd name="connsiteY58" fmla="*/ 2695555 h 5746185"/>
                <a:gd name="connsiteX59" fmla="*/ 4320789 w 5064554"/>
                <a:gd name="connsiteY59" fmla="*/ 2183167 h 5746185"/>
                <a:gd name="connsiteX60" fmla="*/ 4055189 w 5064554"/>
                <a:gd name="connsiteY60" fmla="*/ 1697159 h 5746185"/>
                <a:gd name="connsiteX61" fmla="*/ 3893334 w 5064554"/>
                <a:gd name="connsiteY61" fmla="*/ 1467972 h 5746185"/>
                <a:gd name="connsiteX62" fmla="*/ 3712854 w 5064554"/>
                <a:gd name="connsiteY62" fmla="*/ 1250454 h 5746185"/>
                <a:gd name="connsiteX63" fmla="*/ 3300486 w 5064554"/>
                <a:gd name="connsiteY63" fmla="*/ 856873 h 5746185"/>
                <a:gd name="connsiteX64" fmla="*/ 2823118 w 5064554"/>
                <a:gd name="connsiteY64" fmla="*/ 536158 h 5746185"/>
                <a:gd name="connsiteX65" fmla="*/ 2759232 w 5064554"/>
                <a:gd name="connsiteY65" fmla="*/ 502417 h 5746185"/>
                <a:gd name="connsiteX66" fmla="*/ 2694601 w 5064554"/>
                <a:gd name="connsiteY66" fmla="*/ 470293 h 5746185"/>
                <a:gd name="connsiteX67" fmla="*/ 2628854 w 5064554"/>
                <a:gd name="connsiteY67" fmla="*/ 440142 h 5746185"/>
                <a:gd name="connsiteX68" fmla="*/ 2562361 w 5064554"/>
                <a:gd name="connsiteY68" fmla="*/ 411605 h 5746185"/>
                <a:gd name="connsiteX69" fmla="*/ 2289497 w 5064554"/>
                <a:gd name="connsiteY69" fmla="*/ 316484 h 5746185"/>
                <a:gd name="connsiteX70" fmla="*/ 2007510 w 5064554"/>
                <a:gd name="connsiteY70" fmla="*/ 254927 h 5746185"/>
                <a:gd name="connsiteX71" fmla="*/ 1720677 w 5064554"/>
                <a:gd name="connsiteY71" fmla="*/ 231775 h 5746185"/>
                <a:gd name="connsiteX72" fmla="*/ 1144034 w 5064554"/>
                <a:gd name="connsiteY72" fmla="*/ 303923 h 5746185"/>
                <a:gd name="connsiteX73" fmla="*/ 609856 w 5064554"/>
                <a:gd name="connsiteY73" fmla="*/ 517135 h 5746185"/>
                <a:gd name="connsiteX74" fmla="*/ 137330 w 5064554"/>
                <a:gd name="connsiteY74" fmla="*/ 828337 h 5746185"/>
                <a:gd name="connsiteX75" fmla="*/ 0 w 5064554"/>
                <a:gd name="connsiteY75" fmla="*/ 943022 h 5746185"/>
                <a:gd name="connsiteX76" fmla="*/ 0 w 5064554"/>
                <a:gd name="connsiteY76" fmla="*/ 441968 h 5746185"/>
                <a:gd name="connsiteX77" fmla="*/ 170854 w 5064554"/>
                <a:gd name="connsiteY77" fmla="*/ 345537 h 5746185"/>
                <a:gd name="connsiteX78" fmla="*/ 466998 w 5064554"/>
                <a:gd name="connsiteY78" fmla="*/ 218852 h 5746185"/>
                <a:gd name="connsiteX79" fmla="*/ 1086479 w 5064554"/>
                <a:gd name="connsiteY79" fmla="*/ 56253 h 5746185"/>
                <a:gd name="connsiteX80" fmla="*/ 1720118 w 5064554"/>
                <a:gd name="connsiteY80" fmla="*/ 79 h 57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064554" h="5746185">
                  <a:moveTo>
                    <a:pt x="0" y="5562249"/>
                  </a:moveTo>
                  <a:lnTo>
                    <a:pt x="46809" y="5601914"/>
                  </a:lnTo>
                  <a:cubicBezTo>
                    <a:pt x="65807" y="5616093"/>
                    <a:pt x="84433" y="5631168"/>
                    <a:pt x="103803" y="5645347"/>
                  </a:cubicBezTo>
                  <a:lnTo>
                    <a:pt x="161915" y="5687702"/>
                  </a:lnTo>
                  <a:lnTo>
                    <a:pt x="220771" y="5729158"/>
                  </a:lnTo>
                  <a:lnTo>
                    <a:pt x="246285" y="5746185"/>
                  </a:lnTo>
                  <a:lnTo>
                    <a:pt x="0" y="5746185"/>
                  </a:lnTo>
                  <a:close/>
                  <a:moveTo>
                    <a:pt x="1720118" y="79"/>
                  </a:moveTo>
                  <a:cubicBezTo>
                    <a:pt x="1827587" y="-820"/>
                    <a:pt x="1935057" y="6001"/>
                    <a:pt x="2041220" y="19280"/>
                  </a:cubicBezTo>
                  <a:cubicBezTo>
                    <a:pt x="2147573" y="31844"/>
                    <a:pt x="2252621" y="51766"/>
                    <a:pt x="2356178" y="76533"/>
                  </a:cubicBezTo>
                  <a:cubicBezTo>
                    <a:pt x="2563478" y="126245"/>
                    <a:pt x="2764261" y="197316"/>
                    <a:pt x="2956476" y="284898"/>
                  </a:cubicBezTo>
                  <a:cubicBezTo>
                    <a:pt x="3052583" y="329049"/>
                    <a:pt x="3147013" y="376429"/>
                    <a:pt x="3238838" y="428117"/>
                  </a:cubicBezTo>
                  <a:cubicBezTo>
                    <a:pt x="3331032" y="479266"/>
                    <a:pt x="3421180" y="534185"/>
                    <a:pt x="3508346" y="593052"/>
                  </a:cubicBezTo>
                  <a:cubicBezTo>
                    <a:pt x="3682868" y="710785"/>
                    <a:pt x="3849007" y="840722"/>
                    <a:pt x="4003038" y="983938"/>
                  </a:cubicBezTo>
                  <a:cubicBezTo>
                    <a:pt x="4157071" y="1127158"/>
                    <a:pt x="4300488" y="1282041"/>
                    <a:pt x="4429376" y="1448410"/>
                  </a:cubicBezTo>
                  <a:cubicBezTo>
                    <a:pt x="4558636" y="1614781"/>
                    <a:pt x="4672623" y="1793174"/>
                    <a:pt x="4770594" y="1980902"/>
                  </a:cubicBezTo>
                  <a:cubicBezTo>
                    <a:pt x="4819206" y="2074945"/>
                    <a:pt x="4862977" y="2171681"/>
                    <a:pt x="4902648" y="2270210"/>
                  </a:cubicBezTo>
                  <a:cubicBezTo>
                    <a:pt x="4912334" y="2294978"/>
                    <a:pt x="4922390" y="2319565"/>
                    <a:pt x="4931144" y="2344691"/>
                  </a:cubicBezTo>
                  <a:lnTo>
                    <a:pt x="4957220" y="2420068"/>
                  </a:lnTo>
                  <a:lnTo>
                    <a:pt x="4980316" y="2496522"/>
                  </a:lnTo>
                  <a:cubicBezTo>
                    <a:pt x="4987766" y="2522187"/>
                    <a:pt x="4993911" y="2548031"/>
                    <a:pt x="5000617" y="2574414"/>
                  </a:cubicBezTo>
                  <a:cubicBezTo>
                    <a:pt x="5051278" y="2781523"/>
                    <a:pt x="5069160" y="2996351"/>
                    <a:pt x="5063572" y="3209382"/>
                  </a:cubicBezTo>
                  <a:cubicBezTo>
                    <a:pt x="5060778" y="3315809"/>
                    <a:pt x="5049043" y="3422236"/>
                    <a:pt x="5028556" y="3526687"/>
                  </a:cubicBezTo>
                  <a:cubicBezTo>
                    <a:pt x="5008069" y="3631141"/>
                    <a:pt x="4979571" y="3733619"/>
                    <a:pt x="4946789" y="3833942"/>
                  </a:cubicBezTo>
                  <a:cubicBezTo>
                    <a:pt x="4914009" y="3934267"/>
                    <a:pt x="4879179" y="4032079"/>
                    <a:pt x="4837646" y="4130967"/>
                  </a:cubicBezTo>
                  <a:cubicBezTo>
                    <a:pt x="4816971" y="4180322"/>
                    <a:pt x="4794620" y="4229678"/>
                    <a:pt x="4769104" y="4278673"/>
                  </a:cubicBezTo>
                  <a:cubicBezTo>
                    <a:pt x="4743029" y="4327308"/>
                    <a:pt x="4714530" y="4375946"/>
                    <a:pt x="4680818" y="4422429"/>
                  </a:cubicBezTo>
                  <a:cubicBezTo>
                    <a:pt x="4647478" y="4469092"/>
                    <a:pt x="4609482" y="4513961"/>
                    <a:pt x="4567762" y="4555058"/>
                  </a:cubicBezTo>
                  <a:cubicBezTo>
                    <a:pt x="4546715" y="4575518"/>
                    <a:pt x="4525110" y="4595260"/>
                    <a:pt x="4502759" y="4613925"/>
                  </a:cubicBezTo>
                  <a:cubicBezTo>
                    <a:pt x="4480408" y="4632591"/>
                    <a:pt x="4457313" y="4649999"/>
                    <a:pt x="4434218" y="4666689"/>
                  </a:cubicBezTo>
                  <a:cubicBezTo>
                    <a:pt x="4341090" y="4733452"/>
                    <a:pt x="4246659" y="4783347"/>
                    <a:pt x="4160610" y="4832881"/>
                  </a:cubicBezTo>
                  <a:cubicBezTo>
                    <a:pt x="4074002" y="4881876"/>
                    <a:pt x="3994471" y="4930513"/>
                    <a:pt x="3920156" y="4984175"/>
                  </a:cubicBezTo>
                  <a:cubicBezTo>
                    <a:pt x="3882905" y="5010734"/>
                    <a:pt x="3847144" y="5038913"/>
                    <a:pt x="3812501" y="5068168"/>
                  </a:cubicBezTo>
                  <a:cubicBezTo>
                    <a:pt x="3777485" y="5097062"/>
                    <a:pt x="3743960" y="5127752"/>
                    <a:pt x="3711179" y="5159158"/>
                  </a:cubicBezTo>
                  <a:cubicBezTo>
                    <a:pt x="3694601" y="5175132"/>
                    <a:pt x="3679143" y="5190745"/>
                    <a:pt x="3662380" y="5207795"/>
                  </a:cubicBezTo>
                  <a:lnTo>
                    <a:pt x="3612091" y="5259662"/>
                  </a:lnTo>
                  <a:lnTo>
                    <a:pt x="3511327" y="5365012"/>
                  </a:lnTo>
                  <a:cubicBezTo>
                    <a:pt x="3443530" y="5435544"/>
                    <a:pt x="3373686" y="5505897"/>
                    <a:pt x="3302909" y="5577146"/>
                  </a:cubicBezTo>
                  <a:cubicBezTo>
                    <a:pt x="3267520" y="5612861"/>
                    <a:pt x="3231573" y="5648219"/>
                    <a:pt x="3195253" y="5683753"/>
                  </a:cubicBezTo>
                  <a:lnTo>
                    <a:pt x="3129248" y="5746185"/>
                  </a:lnTo>
                  <a:lnTo>
                    <a:pt x="2696114" y="5746185"/>
                  </a:lnTo>
                  <a:lnTo>
                    <a:pt x="2854035" y="5578941"/>
                  </a:lnTo>
                  <a:cubicBezTo>
                    <a:pt x="2886257" y="5542689"/>
                    <a:pt x="2917921" y="5505718"/>
                    <a:pt x="2949771" y="5468566"/>
                  </a:cubicBezTo>
                  <a:lnTo>
                    <a:pt x="3045690" y="5356219"/>
                  </a:lnTo>
                  <a:cubicBezTo>
                    <a:pt x="3110136" y="5281019"/>
                    <a:pt x="3174578" y="5204384"/>
                    <a:pt x="3243679" y="5129905"/>
                  </a:cubicBezTo>
                  <a:cubicBezTo>
                    <a:pt x="3278324" y="5092934"/>
                    <a:pt x="3313897" y="5056143"/>
                    <a:pt x="3350402" y="5019889"/>
                  </a:cubicBezTo>
                  <a:lnTo>
                    <a:pt x="3405908" y="4965868"/>
                  </a:lnTo>
                  <a:cubicBezTo>
                    <a:pt x="3424533" y="4947921"/>
                    <a:pt x="3445208" y="4929077"/>
                    <a:pt x="3465323" y="4911130"/>
                  </a:cubicBezTo>
                  <a:cubicBezTo>
                    <a:pt x="3546342" y="4838623"/>
                    <a:pt x="3635745" y="4772936"/>
                    <a:pt x="3728872" y="4715505"/>
                  </a:cubicBezTo>
                  <a:cubicBezTo>
                    <a:pt x="3821999" y="4657895"/>
                    <a:pt x="3919784" y="4609976"/>
                    <a:pt x="4012537" y="4566545"/>
                  </a:cubicBezTo>
                  <a:cubicBezTo>
                    <a:pt x="4058915" y="4544830"/>
                    <a:pt x="4103989" y="4524011"/>
                    <a:pt x="4146455" y="4502832"/>
                  </a:cubicBezTo>
                  <a:cubicBezTo>
                    <a:pt x="4189107" y="4481656"/>
                    <a:pt x="4229152" y="4460298"/>
                    <a:pt x="4265658" y="4436787"/>
                  </a:cubicBezTo>
                  <a:cubicBezTo>
                    <a:pt x="4339041" y="4390303"/>
                    <a:pt x="4398456" y="4335026"/>
                    <a:pt x="4447068" y="4266826"/>
                  </a:cubicBezTo>
                  <a:cubicBezTo>
                    <a:pt x="4495309" y="4198628"/>
                    <a:pt x="4533305" y="4118942"/>
                    <a:pt x="4561802" y="4033693"/>
                  </a:cubicBezTo>
                  <a:cubicBezTo>
                    <a:pt x="4590112" y="3948445"/>
                    <a:pt x="4608180" y="3856557"/>
                    <a:pt x="4618237" y="3765564"/>
                  </a:cubicBezTo>
                  <a:cubicBezTo>
                    <a:pt x="4627922" y="3674214"/>
                    <a:pt x="4630157" y="3582682"/>
                    <a:pt x="4628108" y="3492050"/>
                  </a:cubicBezTo>
                  <a:cubicBezTo>
                    <a:pt x="4625128" y="3401236"/>
                    <a:pt x="4618611" y="3311322"/>
                    <a:pt x="4609670" y="3222125"/>
                  </a:cubicBezTo>
                  <a:cubicBezTo>
                    <a:pt x="4600543" y="3132928"/>
                    <a:pt x="4586760" y="3044269"/>
                    <a:pt x="4567390" y="2956508"/>
                  </a:cubicBezTo>
                  <a:cubicBezTo>
                    <a:pt x="4548205" y="2868747"/>
                    <a:pt x="4525296" y="2782062"/>
                    <a:pt x="4501083" y="2695555"/>
                  </a:cubicBezTo>
                  <a:cubicBezTo>
                    <a:pt x="4452658" y="2522726"/>
                    <a:pt x="4395662" y="2350434"/>
                    <a:pt x="4320789" y="2183167"/>
                  </a:cubicBezTo>
                  <a:cubicBezTo>
                    <a:pt x="4245914" y="2015899"/>
                    <a:pt x="4157071" y="1853298"/>
                    <a:pt x="4055189" y="1697159"/>
                  </a:cubicBezTo>
                  <a:cubicBezTo>
                    <a:pt x="4004157" y="1619267"/>
                    <a:pt x="3950142" y="1542813"/>
                    <a:pt x="3893334" y="1467972"/>
                  </a:cubicBezTo>
                  <a:cubicBezTo>
                    <a:pt x="3836528" y="1393134"/>
                    <a:pt x="3775995" y="1320986"/>
                    <a:pt x="3712854" y="1250454"/>
                  </a:cubicBezTo>
                  <a:cubicBezTo>
                    <a:pt x="3587133" y="1109210"/>
                    <a:pt x="3449118" y="977120"/>
                    <a:pt x="3300486" y="856873"/>
                  </a:cubicBezTo>
                  <a:cubicBezTo>
                    <a:pt x="3152043" y="736089"/>
                    <a:pt x="2992237" y="628047"/>
                    <a:pt x="2823118" y="536158"/>
                  </a:cubicBezTo>
                  <a:cubicBezTo>
                    <a:pt x="2801884" y="524852"/>
                    <a:pt x="2780652" y="513367"/>
                    <a:pt x="2759232" y="502417"/>
                  </a:cubicBezTo>
                  <a:lnTo>
                    <a:pt x="2694601" y="470293"/>
                  </a:lnTo>
                  <a:lnTo>
                    <a:pt x="2628854" y="440142"/>
                  </a:lnTo>
                  <a:cubicBezTo>
                    <a:pt x="2606875" y="430092"/>
                    <a:pt x="2584525" y="421117"/>
                    <a:pt x="2562361" y="411605"/>
                  </a:cubicBezTo>
                  <a:cubicBezTo>
                    <a:pt x="2473517" y="374455"/>
                    <a:pt x="2382068" y="343227"/>
                    <a:pt x="2289497" y="316484"/>
                  </a:cubicBezTo>
                  <a:cubicBezTo>
                    <a:pt x="2196929" y="289923"/>
                    <a:pt x="2102498" y="269643"/>
                    <a:pt x="2007510" y="254927"/>
                  </a:cubicBezTo>
                  <a:cubicBezTo>
                    <a:pt x="1912333" y="240748"/>
                    <a:pt x="1816411" y="232852"/>
                    <a:pt x="1720677" y="231775"/>
                  </a:cubicBezTo>
                  <a:cubicBezTo>
                    <a:pt x="1526042" y="230339"/>
                    <a:pt x="1331219" y="254747"/>
                    <a:pt x="1144034" y="303923"/>
                  </a:cubicBezTo>
                  <a:cubicBezTo>
                    <a:pt x="956475" y="352739"/>
                    <a:pt x="777671" y="427399"/>
                    <a:pt x="609856" y="517135"/>
                  </a:cubicBezTo>
                  <a:cubicBezTo>
                    <a:pt x="441854" y="607049"/>
                    <a:pt x="284843" y="712938"/>
                    <a:pt x="137330" y="828337"/>
                  </a:cubicBezTo>
                  <a:lnTo>
                    <a:pt x="0" y="943022"/>
                  </a:lnTo>
                  <a:lnTo>
                    <a:pt x="0" y="441968"/>
                  </a:lnTo>
                  <a:lnTo>
                    <a:pt x="170854" y="345537"/>
                  </a:lnTo>
                  <a:cubicBezTo>
                    <a:pt x="267240" y="298045"/>
                    <a:pt x="366234" y="255824"/>
                    <a:pt x="466998" y="218852"/>
                  </a:cubicBezTo>
                  <a:cubicBezTo>
                    <a:pt x="668527" y="144732"/>
                    <a:pt x="876944" y="92505"/>
                    <a:pt x="1086479" y="56253"/>
                  </a:cubicBezTo>
                  <a:cubicBezTo>
                    <a:pt x="1296203" y="20358"/>
                    <a:pt x="1507974" y="1514"/>
                    <a:pt x="1720118" y="7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8207" name="Freeform: Shape 8206">
              <a:extLst>
                <a:ext uri="{FF2B5EF4-FFF2-40B4-BE49-F238E27FC236}">
                  <a16:creationId xmlns:a16="http://schemas.microsoft.com/office/drawing/2014/main" id="{76DA3EB3-67D4-47DC-A531-F4B0EB029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935182"/>
              <a:ext cx="5401995" cy="5922818"/>
            </a:xfrm>
            <a:custGeom>
              <a:avLst/>
              <a:gdLst>
                <a:gd name="connsiteX0" fmla="*/ 0 w 5401995"/>
                <a:gd name="connsiteY0" fmla="*/ 5912646 h 5922818"/>
                <a:gd name="connsiteX1" fmla="*/ 15931 w 5401995"/>
                <a:gd name="connsiteY1" fmla="*/ 5922818 h 5922818"/>
                <a:gd name="connsiteX2" fmla="*/ 0 w 5401995"/>
                <a:gd name="connsiteY2" fmla="*/ 5922818 h 5922818"/>
                <a:gd name="connsiteX3" fmla="*/ 1741724 w 5401995"/>
                <a:gd name="connsiteY3" fmla="*/ 0 h 5922818"/>
                <a:gd name="connsiteX4" fmla="*/ 5401995 w 5401995"/>
                <a:gd name="connsiteY4" fmla="*/ 3449232 h 5922818"/>
                <a:gd name="connsiteX5" fmla="*/ 4367046 w 5401995"/>
                <a:gd name="connsiteY5" fmla="*/ 5852517 h 5922818"/>
                <a:gd name="connsiteX6" fmla="*/ 4290573 w 5401995"/>
                <a:gd name="connsiteY6" fmla="*/ 5922818 h 5922818"/>
                <a:gd name="connsiteX7" fmla="*/ 3023725 w 5401995"/>
                <a:gd name="connsiteY7" fmla="*/ 5922818 h 5922818"/>
                <a:gd name="connsiteX8" fmla="*/ 3043643 w 5401995"/>
                <a:gd name="connsiteY8" fmla="*/ 5905761 h 5922818"/>
                <a:gd name="connsiteX9" fmla="*/ 3156885 w 5401995"/>
                <a:gd name="connsiteY9" fmla="*/ 5797204 h 5922818"/>
                <a:gd name="connsiteX10" fmla="*/ 3267706 w 5401995"/>
                <a:gd name="connsiteY10" fmla="*/ 5685616 h 5922818"/>
                <a:gd name="connsiteX11" fmla="*/ 3487673 w 5401995"/>
                <a:gd name="connsiteY11" fmla="*/ 5458875 h 5922818"/>
                <a:gd name="connsiteX12" fmla="*/ 3598682 w 5401995"/>
                <a:gd name="connsiteY12" fmla="*/ 5345506 h 5922818"/>
                <a:gd name="connsiteX13" fmla="*/ 3713227 w 5401995"/>
                <a:gd name="connsiteY13" fmla="*/ 5233203 h 5922818"/>
                <a:gd name="connsiteX14" fmla="*/ 4248708 w 5401995"/>
                <a:gd name="connsiteY14" fmla="*/ 4858691 h 5922818"/>
                <a:gd name="connsiteX15" fmla="*/ 4518032 w 5401995"/>
                <a:gd name="connsiteY15" fmla="*/ 4700401 h 5922818"/>
                <a:gd name="connsiteX16" fmla="*/ 4720304 w 5401995"/>
                <a:gd name="connsiteY16" fmla="*/ 4500399 h 5922818"/>
                <a:gd name="connsiteX17" fmla="*/ 4846027 w 5401995"/>
                <a:gd name="connsiteY17" fmla="*/ 4246029 h 5922818"/>
                <a:gd name="connsiteX18" fmla="*/ 4920900 w 5401995"/>
                <a:gd name="connsiteY18" fmla="*/ 3963496 h 5922818"/>
                <a:gd name="connsiteX19" fmla="*/ 4933752 w 5401995"/>
                <a:gd name="connsiteY19" fmla="*/ 3891303 h 5922818"/>
                <a:gd name="connsiteX20" fmla="*/ 4944740 w 5401995"/>
                <a:gd name="connsiteY20" fmla="*/ 3818931 h 5922818"/>
                <a:gd name="connsiteX21" fmla="*/ 4952935 w 5401995"/>
                <a:gd name="connsiteY21" fmla="*/ 3746381 h 5922818"/>
                <a:gd name="connsiteX22" fmla="*/ 4958896 w 5401995"/>
                <a:gd name="connsiteY22" fmla="*/ 3673652 h 5922818"/>
                <a:gd name="connsiteX23" fmla="*/ 4962249 w 5401995"/>
                <a:gd name="connsiteY23" fmla="*/ 3382920 h 5922818"/>
                <a:gd name="connsiteX24" fmla="*/ 4957593 w 5401995"/>
                <a:gd name="connsiteY24" fmla="*/ 3310370 h 5922818"/>
                <a:gd name="connsiteX25" fmla="*/ 4950515 w 5401995"/>
                <a:gd name="connsiteY25" fmla="*/ 3237998 h 5922818"/>
                <a:gd name="connsiteX26" fmla="*/ 4941761 w 5401995"/>
                <a:gd name="connsiteY26" fmla="*/ 3165805 h 5922818"/>
                <a:gd name="connsiteX27" fmla="*/ 4931145 w 5401995"/>
                <a:gd name="connsiteY27" fmla="*/ 3093968 h 5922818"/>
                <a:gd name="connsiteX28" fmla="*/ 4869122 w 5401995"/>
                <a:gd name="connsiteY28" fmla="*/ 2809296 h 5922818"/>
                <a:gd name="connsiteX29" fmla="*/ 4660144 w 5401995"/>
                <a:gd name="connsiteY29" fmla="*/ 2260271 h 5922818"/>
                <a:gd name="connsiteX30" fmla="*/ 4518404 w 5401995"/>
                <a:gd name="connsiteY30" fmla="*/ 1998593 h 5922818"/>
                <a:gd name="connsiteX31" fmla="*/ 4355246 w 5401995"/>
                <a:gd name="connsiteY31" fmla="*/ 1746720 h 5922818"/>
                <a:gd name="connsiteX32" fmla="*/ 4171971 w 5401995"/>
                <a:gd name="connsiteY32" fmla="*/ 1505719 h 5922818"/>
                <a:gd name="connsiteX33" fmla="*/ 3969141 w 5401995"/>
                <a:gd name="connsiteY33" fmla="*/ 1277017 h 5922818"/>
                <a:gd name="connsiteX34" fmla="*/ 3748056 w 5401995"/>
                <a:gd name="connsiteY34" fmla="*/ 1062043 h 5922818"/>
                <a:gd name="connsiteX35" fmla="*/ 3507974 w 5401995"/>
                <a:gd name="connsiteY35" fmla="*/ 864002 h 5922818"/>
                <a:gd name="connsiteX36" fmla="*/ 3250199 w 5401995"/>
                <a:gd name="connsiteY36" fmla="*/ 684854 h 5922818"/>
                <a:gd name="connsiteX37" fmla="*/ 2974728 w 5401995"/>
                <a:gd name="connsiteY37" fmla="*/ 529060 h 5922818"/>
                <a:gd name="connsiteX38" fmla="*/ 2683054 w 5401995"/>
                <a:gd name="connsiteY38" fmla="*/ 400004 h 5922818"/>
                <a:gd name="connsiteX39" fmla="*/ 2377410 w 5401995"/>
                <a:gd name="connsiteY39" fmla="*/ 302321 h 5922818"/>
                <a:gd name="connsiteX40" fmla="*/ 1738558 w 5401995"/>
                <a:gd name="connsiteY40" fmla="*/ 219075 h 5922818"/>
                <a:gd name="connsiteX41" fmla="*/ 1096353 w 5401995"/>
                <a:gd name="connsiteY41" fmla="*/ 287347 h 5922818"/>
                <a:gd name="connsiteX42" fmla="*/ 1076608 w 5401995"/>
                <a:gd name="connsiteY42" fmla="*/ 291269 h 5922818"/>
                <a:gd name="connsiteX43" fmla="*/ 1057052 w 5401995"/>
                <a:gd name="connsiteY43" fmla="*/ 296081 h 5922818"/>
                <a:gd name="connsiteX44" fmla="*/ 1017940 w 5401995"/>
                <a:gd name="connsiteY44" fmla="*/ 305708 h 5922818"/>
                <a:gd name="connsiteX45" fmla="*/ 939899 w 5401995"/>
                <a:gd name="connsiteY45" fmla="*/ 325137 h 5922818"/>
                <a:gd name="connsiteX46" fmla="*/ 862788 w 5401995"/>
                <a:gd name="connsiteY46" fmla="*/ 347418 h 5922818"/>
                <a:gd name="connsiteX47" fmla="*/ 786052 w 5401995"/>
                <a:gd name="connsiteY47" fmla="*/ 370948 h 5922818"/>
                <a:gd name="connsiteX48" fmla="*/ 710434 w 5401995"/>
                <a:gd name="connsiteY48" fmla="*/ 397152 h 5922818"/>
                <a:gd name="connsiteX49" fmla="*/ 635372 w 5401995"/>
                <a:gd name="connsiteY49" fmla="*/ 424425 h 5922818"/>
                <a:gd name="connsiteX50" fmla="*/ 561615 w 5401995"/>
                <a:gd name="connsiteY50" fmla="*/ 454551 h 5922818"/>
                <a:gd name="connsiteX51" fmla="*/ 488419 w 5401995"/>
                <a:gd name="connsiteY51" fmla="*/ 485744 h 5922818"/>
                <a:gd name="connsiteX52" fmla="*/ 206696 w 5401995"/>
                <a:gd name="connsiteY52" fmla="*/ 629655 h 5922818"/>
                <a:gd name="connsiteX53" fmla="*/ 0 w 5401995"/>
                <a:gd name="connsiteY53" fmla="*/ 763803 h 5922818"/>
                <a:gd name="connsiteX54" fmla="*/ 0 w 5401995"/>
                <a:gd name="connsiteY54" fmla="*/ 418320 h 5922818"/>
                <a:gd name="connsiteX55" fmla="*/ 89677 w 5401995"/>
                <a:gd name="connsiteY55" fmla="*/ 370541 h 5922818"/>
                <a:gd name="connsiteX56" fmla="*/ 1741724 w 5401995"/>
                <a:gd name="connsiteY56" fmla="*/ 0 h 592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401995" h="5922818">
                  <a:moveTo>
                    <a:pt x="0" y="5912646"/>
                  </a:moveTo>
                  <a:lnTo>
                    <a:pt x="15931" y="5922818"/>
                  </a:lnTo>
                  <a:lnTo>
                    <a:pt x="0" y="5922818"/>
                  </a:lnTo>
                  <a:close/>
                  <a:moveTo>
                    <a:pt x="1741724" y="0"/>
                  </a:moveTo>
                  <a:cubicBezTo>
                    <a:pt x="3763330" y="0"/>
                    <a:pt x="5401995" y="1544222"/>
                    <a:pt x="5401995" y="3449232"/>
                  </a:cubicBezTo>
                  <a:cubicBezTo>
                    <a:pt x="5401995" y="4383723"/>
                    <a:pt x="5007554" y="5231364"/>
                    <a:pt x="4367046" y="5852517"/>
                  </a:cubicBezTo>
                  <a:lnTo>
                    <a:pt x="4290573" y="5922818"/>
                  </a:lnTo>
                  <a:lnTo>
                    <a:pt x="3023725" y="5922818"/>
                  </a:lnTo>
                  <a:lnTo>
                    <a:pt x="3043643" y="5905761"/>
                  </a:lnTo>
                  <a:cubicBezTo>
                    <a:pt x="3081825" y="5870109"/>
                    <a:pt x="3119635" y="5833924"/>
                    <a:pt x="3156885" y="5797204"/>
                  </a:cubicBezTo>
                  <a:cubicBezTo>
                    <a:pt x="3194136" y="5760482"/>
                    <a:pt x="3231014" y="5723050"/>
                    <a:pt x="3267706" y="5685616"/>
                  </a:cubicBezTo>
                  <a:cubicBezTo>
                    <a:pt x="3341276" y="5610748"/>
                    <a:pt x="3414103" y="5534633"/>
                    <a:pt x="3487673" y="5458875"/>
                  </a:cubicBezTo>
                  <a:lnTo>
                    <a:pt x="3598682" y="5345506"/>
                  </a:lnTo>
                  <a:cubicBezTo>
                    <a:pt x="3635933" y="5307715"/>
                    <a:pt x="3673369" y="5270460"/>
                    <a:pt x="3713227" y="5233203"/>
                  </a:cubicBezTo>
                  <a:cubicBezTo>
                    <a:pt x="3869868" y="5083827"/>
                    <a:pt x="4057798" y="4960832"/>
                    <a:pt x="4248708" y="4858691"/>
                  </a:cubicBezTo>
                  <a:cubicBezTo>
                    <a:pt x="4343325" y="4806462"/>
                    <a:pt x="4437012" y="4757622"/>
                    <a:pt x="4518032" y="4700401"/>
                  </a:cubicBezTo>
                  <a:cubicBezTo>
                    <a:pt x="4599240" y="4643539"/>
                    <a:pt x="4667408" y="4577761"/>
                    <a:pt x="4720304" y="4500399"/>
                  </a:cubicBezTo>
                  <a:cubicBezTo>
                    <a:pt x="4774131" y="4423929"/>
                    <a:pt x="4813991" y="4336941"/>
                    <a:pt x="4846027" y="4246029"/>
                  </a:cubicBezTo>
                  <a:cubicBezTo>
                    <a:pt x="4878062" y="4155120"/>
                    <a:pt x="4901903" y="4059396"/>
                    <a:pt x="4920900" y="3963496"/>
                  </a:cubicBezTo>
                  <a:cubicBezTo>
                    <a:pt x="4924998" y="3939253"/>
                    <a:pt x="4930213" y="3915366"/>
                    <a:pt x="4933752" y="3891303"/>
                  </a:cubicBezTo>
                  <a:lnTo>
                    <a:pt x="4944740" y="3818931"/>
                  </a:lnTo>
                  <a:lnTo>
                    <a:pt x="4952935" y="3746381"/>
                  </a:lnTo>
                  <a:cubicBezTo>
                    <a:pt x="4956103" y="3722138"/>
                    <a:pt x="4956848" y="3697895"/>
                    <a:pt x="4958896" y="3673652"/>
                  </a:cubicBezTo>
                  <a:cubicBezTo>
                    <a:pt x="4966160" y="3576682"/>
                    <a:pt x="4966346" y="3479712"/>
                    <a:pt x="4962249" y="3382920"/>
                  </a:cubicBezTo>
                  <a:lnTo>
                    <a:pt x="4957593" y="3310370"/>
                  </a:lnTo>
                  <a:cubicBezTo>
                    <a:pt x="4955544" y="3286128"/>
                    <a:pt x="4952750" y="3262063"/>
                    <a:pt x="4950515" y="3237998"/>
                  </a:cubicBezTo>
                  <a:cubicBezTo>
                    <a:pt x="4948466" y="3213755"/>
                    <a:pt x="4944555" y="3189870"/>
                    <a:pt x="4941761" y="3165805"/>
                  </a:cubicBezTo>
                  <a:cubicBezTo>
                    <a:pt x="4939154" y="3141741"/>
                    <a:pt x="4935055" y="3117855"/>
                    <a:pt x="4931145" y="3093968"/>
                  </a:cubicBezTo>
                  <a:cubicBezTo>
                    <a:pt x="4915313" y="2998246"/>
                    <a:pt x="4894639" y="2903237"/>
                    <a:pt x="4869122" y="2809296"/>
                  </a:cubicBezTo>
                  <a:cubicBezTo>
                    <a:pt x="4817156" y="2621416"/>
                    <a:pt x="4746939" y="2437813"/>
                    <a:pt x="4660144" y="2260271"/>
                  </a:cubicBezTo>
                  <a:cubicBezTo>
                    <a:pt x="4616561" y="2171501"/>
                    <a:pt x="4569251" y="2084156"/>
                    <a:pt x="4518404" y="1998593"/>
                  </a:cubicBezTo>
                  <a:cubicBezTo>
                    <a:pt x="4467931" y="1912853"/>
                    <a:pt x="4412986" y="1828894"/>
                    <a:pt x="4355246" y="1746720"/>
                  </a:cubicBezTo>
                  <a:cubicBezTo>
                    <a:pt x="4297694" y="1664544"/>
                    <a:pt x="4236043" y="1584507"/>
                    <a:pt x="4171971" y="1505719"/>
                  </a:cubicBezTo>
                  <a:cubicBezTo>
                    <a:pt x="4107528" y="1427287"/>
                    <a:pt x="4039918" y="1350994"/>
                    <a:pt x="3969141" y="1277017"/>
                  </a:cubicBezTo>
                  <a:cubicBezTo>
                    <a:pt x="3898364" y="1203221"/>
                    <a:pt x="3825167" y="1130849"/>
                    <a:pt x="3748056" y="1062043"/>
                  </a:cubicBezTo>
                  <a:cubicBezTo>
                    <a:pt x="3671133" y="993236"/>
                    <a:pt x="3591043" y="926925"/>
                    <a:pt x="3507974" y="864002"/>
                  </a:cubicBezTo>
                  <a:cubicBezTo>
                    <a:pt x="3424904" y="801078"/>
                    <a:pt x="3339042" y="741005"/>
                    <a:pt x="3250199" y="684854"/>
                  </a:cubicBezTo>
                  <a:cubicBezTo>
                    <a:pt x="3161168" y="629241"/>
                    <a:pt x="3069530" y="576655"/>
                    <a:pt x="2974728" y="529060"/>
                  </a:cubicBezTo>
                  <a:cubicBezTo>
                    <a:pt x="2880110" y="481288"/>
                    <a:pt x="2783072" y="437439"/>
                    <a:pt x="2683054" y="400004"/>
                  </a:cubicBezTo>
                  <a:cubicBezTo>
                    <a:pt x="2583408" y="361858"/>
                    <a:pt x="2481341" y="329058"/>
                    <a:pt x="2377410" y="302321"/>
                  </a:cubicBezTo>
                  <a:cubicBezTo>
                    <a:pt x="2169737" y="248667"/>
                    <a:pt x="1954240" y="218897"/>
                    <a:pt x="1738558" y="219075"/>
                  </a:cubicBezTo>
                  <a:cubicBezTo>
                    <a:pt x="1522503" y="219788"/>
                    <a:pt x="1306634" y="242605"/>
                    <a:pt x="1096353" y="287347"/>
                  </a:cubicBezTo>
                  <a:lnTo>
                    <a:pt x="1076608" y="291269"/>
                  </a:lnTo>
                  <a:lnTo>
                    <a:pt x="1057052" y="296081"/>
                  </a:lnTo>
                  <a:lnTo>
                    <a:pt x="1017940" y="305708"/>
                  </a:lnTo>
                  <a:lnTo>
                    <a:pt x="939899" y="325137"/>
                  </a:lnTo>
                  <a:cubicBezTo>
                    <a:pt x="913823" y="331019"/>
                    <a:pt x="888493" y="339755"/>
                    <a:pt x="862788" y="347418"/>
                  </a:cubicBezTo>
                  <a:lnTo>
                    <a:pt x="786052" y="370948"/>
                  </a:lnTo>
                  <a:cubicBezTo>
                    <a:pt x="760350" y="378258"/>
                    <a:pt x="735578" y="388418"/>
                    <a:pt x="710434" y="397152"/>
                  </a:cubicBezTo>
                  <a:lnTo>
                    <a:pt x="635372" y="424425"/>
                  </a:lnTo>
                  <a:cubicBezTo>
                    <a:pt x="610227" y="432981"/>
                    <a:pt x="586201" y="444390"/>
                    <a:pt x="561615" y="454551"/>
                  </a:cubicBezTo>
                  <a:lnTo>
                    <a:pt x="488419" y="485744"/>
                  </a:lnTo>
                  <a:cubicBezTo>
                    <a:pt x="391519" y="528927"/>
                    <a:pt x="297519" y="577078"/>
                    <a:pt x="206696" y="629655"/>
                  </a:cubicBezTo>
                  <a:lnTo>
                    <a:pt x="0" y="763803"/>
                  </a:lnTo>
                  <a:lnTo>
                    <a:pt x="0" y="418320"/>
                  </a:lnTo>
                  <a:lnTo>
                    <a:pt x="89677" y="370541"/>
                  </a:lnTo>
                  <a:cubicBezTo>
                    <a:pt x="585987" y="133552"/>
                    <a:pt x="1147340" y="0"/>
                    <a:pt x="174172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196" name="Picture 4" descr="undefined">
            <a:extLst>
              <a:ext uri="{FF2B5EF4-FFF2-40B4-BE49-F238E27FC236}">
                <a16:creationId xmlns:a16="http://schemas.microsoft.com/office/drawing/2014/main" id="{45DB1676-7A79-7320-EE1D-9A8FF1B00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r="-3" b="-3"/>
          <a:stretch>
            <a:fillRect/>
          </a:stretch>
        </p:blipFill>
        <p:spPr bwMode="auto">
          <a:xfrm>
            <a:off x="5970866" y="4"/>
            <a:ext cx="4985039" cy="3574989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09" name="Group 8208">
            <a:extLst>
              <a:ext uri="{FF2B5EF4-FFF2-40B4-BE49-F238E27FC236}">
                <a16:creationId xmlns:a16="http://schemas.microsoft.com/office/drawing/2014/main" id="{2482B707-DAC7-4D8A-BA19-3771A51A6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5815" y="-1438"/>
            <a:ext cx="5699636" cy="3920553"/>
            <a:chOff x="5605815" y="-1438"/>
            <a:chExt cx="5699636" cy="3920553"/>
          </a:xfrm>
        </p:grpSpPr>
        <p:sp>
          <p:nvSpPr>
            <p:cNvPr id="8210" name="Freeform: Shape 8209">
              <a:extLst>
                <a:ext uri="{FF2B5EF4-FFF2-40B4-BE49-F238E27FC236}">
                  <a16:creationId xmlns:a16="http://schemas.microsoft.com/office/drawing/2014/main" id="{ECB3F052-1839-4D87-A112-D7EF7788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80141" y="-1438"/>
              <a:ext cx="5174061" cy="3697191"/>
            </a:xfrm>
            <a:custGeom>
              <a:avLst/>
              <a:gdLst>
                <a:gd name="connsiteX0" fmla="*/ 264241 w 5174061"/>
                <a:gd name="connsiteY0" fmla="*/ 0 h 3697191"/>
                <a:gd name="connsiteX1" fmla="*/ 654940 w 5174061"/>
                <a:gd name="connsiteY1" fmla="*/ 0 h 3697191"/>
                <a:gd name="connsiteX2" fmla="*/ 634048 w 5174061"/>
                <a:gd name="connsiteY2" fmla="*/ 36881 h 3697191"/>
                <a:gd name="connsiteX3" fmla="*/ 542485 w 5174061"/>
                <a:gd name="connsiteY3" fmla="*/ 238736 h 3697191"/>
                <a:gd name="connsiteX4" fmla="*/ 416337 w 5174061"/>
                <a:gd name="connsiteY4" fmla="*/ 662204 h 3697191"/>
                <a:gd name="connsiteX5" fmla="*/ 382914 w 5174061"/>
                <a:gd name="connsiteY5" fmla="*/ 880245 h 3697191"/>
                <a:gd name="connsiteX6" fmla="*/ 367997 w 5174061"/>
                <a:gd name="connsiteY6" fmla="*/ 1099943 h 3697191"/>
                <a:gd name="connsiteX7" fmla="*/ 371311 w 5174061"/>
                <a:gd name="connsiteY7" fmla="*/ 1320102 h 3697191"/>
                <a:gd name="connsiteX8" fmla="*/ 392397 w 5174061"/>
                <a:gd name="connsiteY8" fmla="*/ 1539340 h 3697191"/>
                <a:gd name="connsiteX9" fmla="*/ 495433 w 5174061"/>
                <a:gd name="connsiteY9" fmla="*/ 1968700 h 3697191"/>
                <a:gd name="connsiteX10" fmla="*/ 680602 w 5174061"/>
                <a:gd name="connsiteY10" fmla="*/ 2372187 h 3697191"/>
                <a:gd name="connsiteX11" fmla="*/ 802053 w 5174061"/>
                <a:gd name="connsiteY11" fmla="*/ 2559474 h 3697191"/>
                <a:gd name="connsiteX12" fmla="*/ 869455 w 5174061"/>
                <a:gd name="connsiteY12" fmla="*/ 2648790 h 3697191"/>
                <a:gd name="connsiteX13" fmla="*/ 941644 w 5174061"/>
                <a:gd name="connsiteY13" fmla="*/ 2735343 h 3697191"/>
                <a:gd name="connsiteX14" fmla="*/ 1267324 w 5174061"/>
                <a:gd name="connsiteY14" fmla="*/ 3048041 h 3697191"/>
                <a:gd name="connsiteX15" fmla="*/ 1311706 w 5174061"/>
                <a:gd name="connsiteY15" fmla="*/ 3083214 h 3697191"/>
                <a:gd name="connsiteX16" fmla="*/ 1356916 w 5174061"/>
                <a:gd name="connsiteY16" fmla="*/ 3117467 h 3697191"/>
                <a:gd name="connsiteX17" fmla="*/ 1402771 w 5174061"/>
                <a:gd name="connsiteY17" fmla="*/ 3150892 h 3697191"/>
                <a:gd name="connsiteX18" fmla="*/ 1449454 w 5174061"/>
                <a:gd name="connsiteY18" fmla="*/ 3183212 h 3697191"/>
                <a:gd name="connsiteX19" fmla="*/ 1643463 w 5174061"/>
                <a:gd name="connsiteY19" fmla="*/ 3301716 h 3697191"/>
                <a:gd name="connsiteX20" fmla="*/ 2064352 w 5174061"/>
                <a:gd name="connsiteY20" fmla="*/ 3476665 h 3697191"/>
                <a:gd name="connsiteX21" fmla="*/ 2516088 w 5174061"/>
                <a:gd name="connsiteY21" fmla="*/ 3544618 h 3697191"/>
                <a:gd name="connsiteX22" fmla="*/ 2573268 w 5174061"/>
                <a:gd name="connsiteY22" fmla="*/ 3544986 h 3697191"/>
                <a:gd name="connsiteX23" fmla="*/ 2628607 w 5174061"/>
                <a:gd name="connsiteY23" fmla="*/ 3542868 h 3697191"/>
                <a:gd name="connsiteX24" fmla="*/ 2737811 w 5174061"/>
                <a:gd name="connsiteY24" fmla="*/ 3528781 h 3697191"/>
                <a:gd name="connsiteX25" fmla="*/ 2945356 w 5174061"/>
                <a:gd name="connsiteY25" fmla="*/ 3461379 h 3697191"/>
                <a:gd name="connsiteX26" fmla="*/ 3132366 w 5174061"/>
                <a:gd name="connsiteY26" fmla="*/ 3346834 h 3697191"/>
                <a:gd name="connsiteX27" fmla="*/ 3299304 w 5174061"/>
                <a:gd name="connsiteY27" fmla="*/ 3198588 h 3697191"/>
                <a:gd name="connsiteX28" fmla="*/ 3452982 w 5174061"/>
                <a:gd name="connsiteY28" fmla="*/ 3029625 h 3697191"/>
                <a:gd name="connsiteX29" fmla="*/ 3527474 w 5174061"/>
                <a:gd name="connsiteY29" fmla="*/ 2940494 h 3697191"/>
                <a:gd name="connsiteX30" fmla="*/ 3602148 w 5174061"/>
                <a:gd name="connsiteY30" fmla="*/ 2849797 h 3697191"/>
                <a:gd name="connsiteX31" fmla="*/ 3756380 w 5174061"/>
                <a:gd name="connsiteY31" fmla="*/ 2667021 h 3697191"/>
                <a:gd name="connsiteX32" fmla="*/ 3839435 w 5174061"/>
                <a:gd name="connsiteY32" fmla="*/ 2578074 h 3697191"/>
                <a:gd name="connsiteX33" fmla="*/ 3882619 w 5174061"/>
                <a:gd name="connsiteY33" fmla="*/ 2534428 h 3697191"/>
                <a:gd name="connsiteX34" fmla="*/ 3928934 w 5174061"/>
                <a:gd name="connsiteY34" fmla="*/ 2490139 h 3697191"/>
                <a:gd name="connsiteX35" fmla="*/ 4134085 w 5174061"/>
                <a:gd name="connsiteY35" fmla="*/ 2332041 h 3697191"/>
                <a:gd name="connsiteX36" fmla="*/ 4354888 w 5174061"/>
                <a:gd name="connsiteY36" fmla="*/ 2211603 h 3697191"/>
                <a:gd name="connsiteX37" fmla="*/ 4459212 w 5174061"/>
                <a:gd name="connsiteY37" fmla="*/ 2160131 h 3697191"/>
                <a:gd name="connsiteX38" fmla="*/ 4551935 w 5174061"/>
                <a:gd name="connsiteY38" fmla="*/ 2106817 h 3697191"/>
                <a:gd name="connsiteX39" fmla="*/ 4693090 w 5174061"/>
                <a:gd name="connsiteY39" fmla="*/ 1969437 h 3697191"/>
                <a:gd name="connsiteX40" fmla="*/ 4782498 w 5174061"/>
                <a:gd name="connsiteY40" fmla="*/ 1781137 h 3697191"/>
                <a:gd name="connsiteX41" fmla="*/ 4826512 w 5174061"/>
                <a:gd name="connsiteY41" fmla="*/ 1564478 h 3697191"/>
                <a:gd name="connsiteX42" fmla="*/ 4834247 w 5174061"/>
                <a:gd name="connsiteY42" fmla="*/ 1343582 h 3697191"/>
                <a:gd name="connsiteX43" fmla="*/ 4819882 w 5174061"/>
                <a:gd name="connsiteY43" fmla="*/ 1125541 h 3697191"/>
                <a:gd name="connsiteX44" fmla="*/ 4786918 w 5174061"/>
                <a:gd name="connsiteY44" fmla="*/ 910907 h 3697191"/>
                <a:gd name="connsiteX45" fmla="*/ 4735354 w 5174061"/>
                <a:gd name="connsiteY45" fmla="*/ 700048 h 3697191"/>
                <a:gd name="connsiteX46" fmla="*/ 4595028 w 5174061"/>
                <a:gd name="connsiteY46" fmla="*/ 285972 h 3697191"/>
                <a:gd name="connsiteX47" fmla="*/ 4499577 w 5174061"/>
                <a:gd name="connsiteY47" fmla="*/ 86313 h 3697191"/>
                <a:gd name="connsiteX48" fmla="*/ 4449808 w 5174061"/>
                <a:gd name="connsiteY48" fmla="*/ 0 h 3697191"/>
                <a:gd name="connsiteX49" fmla="*/ 4876728 w 5174061"/>
                <a:gd name="connsiteY49" fmla="*/ 0 h 3697191"/>
                <a:gd name="connsiteX50" fmla="*/ 4945109 w 5174061"/>
                <a:gd name="connsiteY50" fmla="*/ 122534 h 3697191"/>
                <a:gd name="connsiteX51" fmla="*/ 5047868 w 5174061"/>
                <a:gd name="connsiteY51" fmla="*/ 356228 h 3697191"/>
                <a:gd name="connsiteX52" fmla="*/ 5070058 w 5174061"/>
                <a:gd name="connsiteY52" fmla="*/ 416355 h 3697191"/>
                <a:gd name="connsiteX53" fmla="*/ 5090408 w 5174061"/>
                <a:gd name="connsiteY53" fmla="*/ 477311 h 3697191"/>
                <a:gd name="connsiteX54" fmla="*/ 5108455 w 5174061"/>
                <a:gd name="connsiteY54" fmla="*/ 539096 h 3697191"/>
                <a:gd name="connsiteX55" fmla="*/ 5124292 w 5174061"/>
                <a:gd name="connsiteY55" fmla="*/ 601524 h 3697191"/>
                <a:gd name="connsiteX56" fmla="*/ 5173278 w 5174061"/>
                <a:gd name="connsiteY56" fmla="*/ 1114583 h 3697191"/>
                <a:gd name="connsiteX57" fmla="*/ 5145931 w 5174061"/>
                <a:gd name="connsiteY57" fmla="*/ 1371021 h 3697191"/>
                <a:gd name="connsiteX58" fmla="*/ 5082213 w 5174061"/>
                <a:gd name="connsiteY58" fmla="*/ 1619356 h 3697191"/>
                <a:gd name="connsiteX59" fmla="*/ 4997316 w 5174061"/>
                <a:gd name="connsiteY59" fmla="*/ 1859404 h 3697191"/>
                <a:gd name="connsiteX60" fmla="*/ 4943912 w 5174061"/>
                <a:gd name="connsiteY60" fmla="*/ 1978737 h 3697191"/>
                <a:gd name="connsiteX61" fmla="*/ 4875222 w 5174061"/>
                <a:gd name="connsiteY61" fmla="*/ 2094940 h 3697191"/>
                <a:gd name="connsiteX62" fmla="*/ 4787286 w 5174061"/>
                <a:gd name="connsiteY62" fmla="*/ 2202210 h 3697191"/>
                <a:gd name="connsiteX63" fmla="*/ 4736644 w 5174061"/>
                <a:gd name="connsiteY63" fmla="*/ 2249815 h 3697191"/>
                <a:gd name="connsiteX64" fmla="*/ 4683238 w 5174061"/>
                <a:gd name="connsiteY64" fmla="*/ 2292447 h 3697191"/>
                <a:gd name="connsiteX65" fmla="*/ 4470262 w 5174061"/>
                <a:gd name="connsiteY65" fmla="*/ 2426789 h 3697191"/>
                <a:gd name="connsiteX66" fmla="*/ 4283066 w 5174061"/>
                <a:gd name="connsiteY66" fmla="*/ 2549069 h 3697191"/>
                <a:gd name="connsiteX67" fmla="*/ 4199183 w 5174061"/>
                <a:gd name="connsiteY67" fmla="*/ 2616930 h 3697191"/>
                <a:gd name="connsiteX68" fmla="*/ 4120364 w 5174061"/>
                <a:gd name="connsiteY68" fmla="*/ 2690501 h 3697191"/>
                <a:gd name="connsiteX69" fmla="*/ 4082336 w 5174061"/>
                <a:gd name="connsiteY69" fmla="*/ 2729819 h 3697191"/>
                <a:gd name="connsiteX70" fmla="*/ 4043203 w 5174061"/>
                <a:gd name="connsiteY70" fmla="*/ 2771715 h 3697191"/>
                <a:gd name="connsiteX71" fmla="*/ 3964753 w 5174061"/>
                <a:gd name="connsiteY71" fmla="*/ 2856794 h 3697191"/>
                <a:gd name="connsiteX72" fmla="*/ 3802510 w 5174061"/>
                <a:gd name="connsiteY72" fmla="*/ 3028152 h 3697191"/>
                <a:gd name="connsiteX73" fmla="*/ 3718628 w 5174061"/>
                <a:gd name="connsiteY73" fmla="*/ 3114245 h 3697191"/>
                <a:gd name="connsiteX74" fmla="*/ 3631890 w 5174061"/>
                <a:gd name="connsiteY74" fmla="*/ 3199417 h 3697191"/>
                <a:gd name="connsiteX75" fmla="*/ 3446812 w 5174061"/>
                <a:gd name="connsiteY75" fmla="*/ 3363224 h 3697191"/>
                <a:gd name="connsiteX76" fmla="*/ 3240927 w 5174061"/>
                <a:gd name="connsiteY76" fmla="*/ 3508616 h 3697191"/>
                <a:gd name="connsiteX77" fmla="*/ 3011284 w 5174061"/>
                <a:gd name="connsiteY77" fmla="*/ 3620399 h 3697191"/>
                <a:gd name="connsiteX78" fmla="*/ 2763501 w 5174061"/>
                <a:gd name="connsiteY78" fmla="*/ 3684208 h 3697191"/>
                <a:gd name="connsiteX79" fmla="*/ 2636710 w 5174061"/>
                <a:gd name="connsiteY79" fmla="*/ 3695994 h 3697191"/>
                <a:gd name="connsiteX80" fmla="*/ 2605035 w 5174061"/>
                <a:gd name="connsiteY80" fmla="*/ 3697008 h 3697191"/>
                <a:gd name="connsiteX81" fmla="*/ 2573360 w 5174061"/>
                <a:gd name="connsiteY81" fmla="*/ 3697191 h 3697191"/>
                <a:gd name="connsiteX82" fmla="*/ 2511852 w 5174061"/>
                <a:gd name="connsiteY82" fmla="*/ 3695810 h 3697191"/>
                <a:gd name="connsiteX83" fmla="*/ 1554976 w 5174061"/>
                <a:gd name="connsiteY83" fmla="*/ 3483386 h 3697191"/>
                <a:gd name="connsiteX84" fmla="*/ 1332515 w 5174061"/>
                <a:gd name="connsiteY84" fmla="*/ 3373997 h 3697191"/>
                <a:gd name="connsiteX85" fmla="*/ 1121840 w 5174061"/>
                <a:gd name="connsiteY85" fmla="*/ 3242233 h 3697191"/>
                <a:gd name="connsiteX86" fmla="*/ 742662 w 5174061"/>
                <a:gd name="connsiteY86" fmla="*/ 2920052 h 3697191"/>
                <a:gd name="connsiteX87" fmla="*/ 426282 w 5174061"/>
                <a:gd name="connsiteY87" fmla="*/ 2530745 h 3697191"/>
                <a:gd name="connsiteX88" fmla="*/ 190562 w 5174061"/>
                <a:gd name="connsiteY88" fmla="*/ 2084350 h 3697191"/>
                <a:gd name="connsiteX89" fmla="*/ 45078 w 5174061"/>
                <a:gd name="connsiteY89" fmla="*/ 1598454 h 3697191"/>
                <a:gd name="connsiteX90" fmla="*/ 9077 w 5174061"/>
                <a:gd name="connsiteY90" fmla="*/ 1346437 h 3697191"/>
                <a:gd name="connsiteX91" fmla="*/ 513 w 5174061"/>
                <a:gd name="connsiteY91" fmla="*/ 1091933 h 3697191"/>
                <a:gd name="connsiteX92" fmla="*/ 18468 w 5174061"/>
                <a:gd name="connsiteY92" fmla="*/ 838073 h 3697191"/>
                <a:gd name="connsiteX93" fmla="*/ 61652 w 5174061"/>
                <a:gd name="connsiteY93" fmla="*/ 587528 h 3697191"/>
                <a:gd name="connsiteX94" fmla="*/ 214870 w 5174061"/>
                <a:gd name="connsiteY94" fmla="*/ 104487 h 369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5174061" h="3697191">
                  <a:moveTo>
                    <a:pt x="264241" y="0"/>
                  </a:moveTo>
                  <a:lnTo>
                    <a:pt x="654940" y="0"/>
                  </a:lnTo>
                  <a:lnTo>
                    <a:pt x="634048" y="36881"/>
                  </a:lnTo>
                  <a:cubicBezTo>
                    <a:pt x="600517" y="102783"/>
                    <a:pt x="569947" y="170161"/>
                    <a:pt x="542485" y="238736"/>
                  </a:cubicBezTo>
                  <a:cubicBezTo>
                    <a:pt x="487515" y="375840"/>
                    <a:pt x="445066" y="517825"/>
                    <a:pt x="416337" y="662204"/>
                  </a:cubicBezTo>
                  <a:cubicBezTo>
                    <a:pt x="402066" y="734393"/>
                    <a:pt x="391017" y="807227"/>
                    <a:pt x="382914" y="880245"/>
                  </a:cubicBezTo>
                  <a:cubicBezTo>
                    <a:pt x="375086" y="953263"/>
                    <a:pt x="370115" y="1026650"/>
                    <a:pt x="367997" y="1099943"/>
                  </a:cubicBezTo>
                  <a:cubicBezTo>
                    <a:pt x="366155" y="1173330"/>
                    <a:pt x="366708" y="1246808"/>
                    <a:pt x="371311" y="1320102"/>
                  </a:cubicBezTo>
                  <a:cubicBezTo>
                    <a:pt x="374995" y="1393396"/>
                    <a:pt x="382453" y="1466507"/>
                    <a:pt x="392397" y="1539340"/>
                  </a:cubicBezTo>
                  <a:cubicBezTo>
                    <a:pt x="412839" y="1684916"/>
                    <a:pt x="446907" y="1829018"/>
                    <a:pt x="495433" y="1968700"/>
                  </a:cubicBezTo>
                  <a:cubicBezTo>
                    <a:pt x="543866" y="2108291"/>
                    <a:pt x="605743" y="2243830"/>
                    <a:pt x="680602" y="2372187"/>
                  </a:cubicBezTo>
                  <a:cubicBezTo>
                    <a:pt x="718170" y="2436274"/>
                    <a:pt x="758593" y="2498979"/>
                    <a:pt x="802053" y="2559474"/>
                  </a:cubicBezTo>
                  <a:cubicBezTo>
                    <a:pt x="823691" y="2589860"/>
                    <a:pt x="846343" y="2619509"/>
                    <a:pt x="869455" y="2648790"/>
                  </a:cubicBezTo>
                  <a:cubicBezTo>
                    <a:pt x="892934" y="2677978"/>
                    <a:pt x="916874" y="2706983"/>
                    <a:pt x="941644" y="2735343"/>
                  </a:cubicBezTo>
                  <a:cubicBezTo>
                    <a:pt x="1040443" y="2848784"/>
                    <a:pt x="1149740" y="2953385"/>
                    <a:pt x="1267324" y="3048041"/>
                  </a:cubicBezTo>
                  <a:cubicBezTo>
                    <a:pt x="1282240" y="3059642"/>
                    <a:pt x="1296697" y="3071797"/>
                    <a:pt x="1311706" y="3083214"/>
                  </a:cubicBezTo>
                  <a:lnTo>
                    <a:pt x="1356916" y="3117467"/>
                  </a:lnTo>
                  <a:lnTo>
                    <a:pt x="1402771" y="3150892"/>
                  </a:lnTo>
                  <a:lnTo>
                    <a:pt x="1449454" y="3183212"/>
                  </a:lnTo>
                  <a:cubicBezTo>
                    <a:pt x="1512252" y="3225383"/>
                    <a:pt x="1576798" y="3265252"/>
                    <a:pt x="1643463" y="3301716"/>
                  </a:cubicBezTo>
                  <a:cubicBezTo>
                    <a:pt x="1776608" y="3374549"/>
                    <a:pt x="1917396" y="3435137"/>
                    <a:pt x="2064352" y="3476665"/>
                  </a:cubicBezTo>
                  <a:cubicBezTo>
                    <a:pt x="2211217" y="3518100"/>
                    <a:pt x="2363422" y="3541120"/>
                    <a:pt x="2516088" y="3544618"/>
                  </a:cubicBezTo>
                  <a:lnTo>
                    <a:pt x="2573268" y="3544986"/>
                  </a:lnTo>
                  <a:cubicBezTo>
                    <a:pt x="2591776" y="3544710"/>
                    <a:pt x="2610191" y="3544158"/>
                    <a:pt x="2628607" y="3542868"/>
                  </a:cubicBezTo>
                  <a:cubicBezTo>
                    <a:pt x="2665346" y="3540198"/>
                    <a:pt x="2701901" y="3535779"/>
                    <a:pt x="2737811" y="3528781"/>
                  </a:cubicBezTo>
                  <a:cubicBezTo>
                    <a:pt x="2809725" y="3515061"/>
                    <a:pt x="2879428" y="3492318"/>
                    <a:pt x="2945356" y="3461379"/>
                  </a:cubicBezTo>
                  <a:cubicBezTo>
                    <a:pt x="3011467" y="3430718"/>
                    <a:pt x="3073620" y="3391400"/>
                    <a:pt x="3132366" y="3346834"/>
                  </a:cubicBezTo>
                  <a:cubicBezTo>
                    <a:pt x="3191204" y="3302453"/>
                    <a:pt x="3246359" y="3252086"/>
                    <a:pt x="3299304" y="3198588"/>
                  </a:cubicBezTo>
                  <a:cubicBezTo>
                    <a:pt x="3352341" y="3145091"/>
                    <a:pt x="3402800" y="3088002"/>
                    <a:pt x="3452982" y="3029625"/>
                  </a:cubicBezTo>
                  <a:cubicBezTo>
                    <a:pt x="3478027" y="3000344"/>
                    <a:pt x="3502704" y="2970603"/>
                    <a:pt x="3527474" y="2940494"/>
                  </a:cubicBezTo>
                  <a:lnTo>
                    <a:pt x="3602148" y="2849797"/>
                  </a:lnTo>
                  <a:cubicBezTo>
                    <a:pt x="3652332" y="2789025"/>
                    <a:pt x="3702514" y="2727056"/>
                    <a:pt x="3756380" y="2667021"/>
                  </a:cubicBezTo>
                  <a:cubicBezTo>
                    <a:pt x="3783358" y="2637004"/>
                    <a:pt x="3810982" y="2607354"/>
                    <a:pt x="3839435" y="2578074"/>
                  </a:cubicBezTo>
                  <a:lnTo>
                    <a:pt x="3882619" y="2534428"/>
                  </a:lnTo>
                  <a:cubicBezTo>
                    <a:pt x="3897167" y="2519972"/>
                    <a:pt x="3913189" y="2504595"/>
                    <a:pt x="3928934" y="2490139"/>
                  </a:cubicBezTo>
                  <a:cubicBezTo>
                    <a:pt x="3992100" y="2431485"/>
                    <a:pt x="4061527" y="2378448"/>
                    <a:pt x="4134085" y="2332041"/>
                  </a:cubicBezTo>
                  <a:cubicBezTo>
                    <a:pt x="4206550" y="2285449"/>
                    <a:pt x="4282606" y="2246684"/>
                    <a:pt x="4354888" y="2211603"/>
                  </a:cubicBezTo>
                  <a:cubicBezTo>
                    <a:pt x="4390982" y="2194108"/>
                    <a:pt x="4426156" y="2177350"/>
                    <a:pt x="4459212" y="2160131"/>
                  </a:cubicBezTo>
                  <a:cubicBezTo>
                    <a:pt x="4492360" y="2143097"/>
                    <a:pt x="4523574" y="2125878"/>
                    <a:pt x="4551935" y="2106817"/>
                  </a:cubicBezTo>
                  <a:cubicBezTo>
                    <a:pt x="4609023" y="2069250"/>
                    <a:pt x="4655246" y="2024592"/>
                    <a:pt x="4693090" y="1969437"/>
                  </a:cubicBezTo>
                  <a:cubicBezTo>
                    <a:pt x="4730658" y="1914375"/>
                    <a:pt x="4760308" y="1850104"/>
                    <a:pt x="4782498" y="1781137"/>
                  </a:cubicBezTo>
                  <a:cubicBezTo>
                    <a:pt x="4804506" y="1712263"/>
                    <a:pt x="4818593" y="1637956"/>
                    <a:pt x="4826512" y="1564478"/>
                  </a:cubicBezTo>
                  <a:cubicBezTo>
                    <a:pt x="4834154" y="1490722"/>
                    <a:pt x="4835812" y="1416784"/>
                    <a:pt x="4834247" y="1343582"/>
                  </a:cubicBezTo>
                  <a:cubicBezTo>
                    <a:pt x="4831944" y="1270288"/>
                    <a:pt x="4826972" y="1197638"/>
                    <a:pt x="4819882" y="1125541"/>
                  </a:cubicBezTo>
                  <a:cubicBezTo>
                    <a:pt x="4812792" y="1053444"/>
                    <a:pt x="4802019" y="981714"/>
                    <a:pt x="4786918" y="910907"/>
                  </a:cubicBezTo>
                  <a:cubicBezTo>
                    <a:pt x="4772001" y="840007"/>
                    <a:pt x="4754230" y="769935"/>
                    <a:pt x="4735354" y="700048"/>
                  </a:cubicBezTo>
                  <a:cubicBezTo>
                    <a:pt x="4697603" y="560365"/>
                    <a:pt x="4653220" y="421051"/>
                    <a:pt x="4595028" y="285972"/>
                  </a:cubicBezTo>
                  <a:cubicBezTo>
                    <a:pt x="4565931" y="218433"/>
                    <a:pt x="4534072" y="151815"/>
                    <a:pt x="4499577" y="86313"/>
                  </a:cubicBezTo>
                  <a:lnTo>
                    <a:pt x="4449808" y="0"/>
                  </a:lnTo>
                  <a:lnTo>
                    <a:pt x="4876728" y="0"/>
                  </a:lnTo>
                  <a:lnTo>
                    <a:pt x="4945109" y="122534"/>
                  </a:lnTo>
                  <a:cubicBezTo>
                    <a:pt x="4982860" y="198498"/>
                    <a:pt x="5017022" y="276581"/>
                    <a:pt x="5047868" y="356228"/>
                  </a:cubicBezTo>
                  <a:cubicBezTo>
                    <a:pt x="5055418" y="376209"/>
                    <a:pt x="5063244" y="396097"/>
                    <a:pt x="5070058" y="416355"/>
                  </a:cubicBezTo>
                  <a:lnTo>
                    <a:pt x="5090408" y="477311"/>
                  </a:lnTo>
                  <a:lnTo>
                    <a:pt x="5108455" y="539096"/>
                  </a:lnTo>
                  <a:cubicBezTo>
                    <a:pt x="5114348" y="559721"/>
                    <a:pt x="5119136" y="580715"/>
                    <a:pt x="5124292" y="601524"/>
                  </a:cubicBezTo>
                  <a:cubicBezTo>
                    <a:pt x="5163702" y="768923"/>
                    <a:pt x="5177698" y="942490"/>
                    <a:pt x="5173278" y="1114583"/>
                  </a:cubicBezTo>
                  <a:cubicBezTo>
                    <a:pt x="5170976" y="1200677"/>
                    <a:pt x="5161860" y="1286585"/>
                    <a:pt x="5145931" y="1371021"/>
                  </a:cubicBezTo>
                  <a:cubicBezTo>
                    <a:pt x="5129909" y="1455457"/>
                    <a:pt x="5107718" y="1538328"/>
                    <a:pt x="5082213" y="1619356"/>
                  </a:cubicBezTo>
                  <a:cubicBezTo>
                    <a:pt x="5056800" y="1700569"/>
                    <a:pt x="5029544" y="1779572"/>
                    <a:pt x="4997316" y="1859404"/>
                  </a:cubicBezTo>
                  <a:cubicBezTo>
                    <a:pt x="4981204" y="1899274"/>
                    <a:pt x="4963708" y="1939143"/>
                    <a:pt x="4943912" y="1978737"/>
                  </a:cubicBezTo>
                  <a:cubicBezTo>
                    <a:pt x="4923746" y="2018146"/>
                    <a:pt x="4901464" y="2057372"/>
                    <a:pt x="4875222" y="2094940"/>
                  </a:cubicBezTo>
                  <a:cubicBezTo>
                    <a:pt x="4849348" y="2132691"/>
                    <a:pt x="4819790" y="2168879"/>
                    <a:pt x="4787286" y="2202210"/>
                  </a:cubicBezTo>
                  <a:cubicBezTo>
                    <a:pt x="4770989" y="2218785"/>
                    <a:pt x="4754046" y="2234714"/>
                    <a:pt x="4736644" y="2249815"/>
                  </a:cubicBezTo>
                  <a:cubicBezTo>
                    <a:pt x="4719240" y="2264824"/>
                    <a:pt x="4701285" y="2278912"/>
                    <a:pt x="4683238" y="2292447"/>
                  </a:cubicBezTo>
                  <a:cubicBezTo>
                    <a:pt x="4610681" y="2346405"/>
                    <a:pt x="4537202" y="2386828"/>
                    <a:pt x="4470262" y="2426789"/>
                  </a:cubicBezTo>
                  <a:cubicBezTo>
                    <a:pt x="4402953" y="2466382"/>
                    <a:pt x="4340892" y="2505700"/>
                    <a:pt x="4283066" y="2549069"/>
                  </a:cubicBezTo>
                  <a:cubicBezTo>
                    <a:pt x="4253970" y="2570523"/>
                    <a:pt x="4226163" y="2593267"/>
                    <a:pt x="4199183" y="2616930"/>
                  </a:cubicBezTo>
                  <a:cubicBezTo>
                    <a:pt x="4172021" y="2640319"/>
                    <a:pt x="4145871" y="2665087"/>
                    <a:pt x="4120364" y="2690501"/>
                  </a:cubicBezTo>
                  <a:cubicBezTo>
                    <a:pt x="4107474" y="2703392"/>
                    <a:pt x="4095412" y="2716006"/>
                    <a:pt x="4082336" y="2729819"/>
                  </a:cubicBezTo>
                  <a:lnTo>
                    <a:pt x="4043203" y="2771715"/>
                  </a:lnTo>
                  <a:lnTo>
                    <a:pt x="3964753" y="2856794"/>
                  </a:lnTo>
                  <a:cubicBezTo>
                    <a:pt x="3911992" y="2913790"/>
                    <a:pt x="3857574" y="2970603"/>
                    <a:pt x="3802510" y="3028152"/>
                  </a:cubicBezTo>
                  <a:cubicBezTo>
                    <a:pt x="3774980" y="3056880"/>
                    <a:pt x="3746896" y="3085517"/>
                    <a:pt x="3718628" y="3114245"/>
                  </a:cubicBezTo>
                  <a:cubicBezTo>
                    <a:pt x="3690175" y="3142789"/>
                    <a:pt x="3661263" y="3171149"/>
                    <a:pt x="3631890" y="3199417"/>
                  </a:cubicBezTo>
                  <a:cubicBezTo>
                    <a:pt x="3573236" y="3255954"/>
                    <a:pt x="3511636" y="3310924"/>
                    <a:pt x="3446812" y="3363224"/>
                  </a:cubicBezTo>
                  <a:cubicBezTo>
                    <a:pt x="3382082" y="3415524"/>
                    <a:pt x="3313484" y="3464694"/>
                    <a:pt x="3240927" y="3508616"/>
                  </a:cubicBezTo>
                  <a:cubicBezTo>
                    <a:pt x="3168369" y="3552444"/>
                    <a:pt x="3091484" y="3590565"/>
                    <a:pt x="3011284" y="3620399"/>
                  </a:cubicBezTo>
                  <a:cubicBezTo>
                    <a:pt x="2931083" y="3650324"/>
                    <a:pt x="2847753" y="3671870"/>
                    <a:pt x="2763501" y="3684208"/>
                  </a:cubicBezTo>
                  <a:cubicBezTo>
                    <a:pt x="2721330" y="3690193"/>
                    <a:pt x="2679066" y="3694429"/>
                    <a:pt x="2636710" y="3695994"/>
                  </a:cubicBezTo>
                  <a:lnTo>
                    <a:pt x="2605035" y="3697008"/>
                  </a:lnTo>
                  <a:lnTo>
                    <a:pt x="2573360" y="3697191"/>
                  </a:lnTo>
                  <a:lnTo>
                    <a:pt x="2511852" y="3695810"/>
                  </a:lnTo>
                  <a:cubicBezTo>
                    <a:pt x="2184330" y="3685037"/>
                    <a:pt x="1858557" y="3613861"/>
                    <a:pt x="1554976" y="3483386"/>
                  </a:cubicBezTo>
                  <a:cubicBezTo>
                    <a:pt x="1479195" y="3450606"/>
                    <a:pt x="1404704" y="3414327"/>
                    <a:pt x="1332515" y="3373997"/>
                  </a:cubicBezTo>
                  <a:cubicBezTo>
                    <a:pt x="1260050" y="3333943"/>
                    <a:pt x="1189794" y="3289838"/>
                    <a:pt x="1121840" y="3242233"/>
                  </a:cubicBezTo>
                  <a:cubicBezTo>
                    <a:pt x="986117" y="3147025"/>
                    <a:pt x="859417" y="3038557"/>
                    <a:pt x="742662" y="2920052"/>
                  </a:cubicBezTo>
                  <a:cubicBezTo>
                    <a:pt x="626000" y="2801823"/>
                    <a:pt x="518821" y="2670797"/>
                    <a:pt x="426282" y="2530745"/>
                  </a:cubicBezTo>
                  <a:cubicBezTo>
                    <a:pt x="333652" y="2390418"/>
                    <a:pt x="254741" y="2240700"/>
                    <a:pt x="190562" y="2084350"/>
                  </a:cubicBezTo>
                  <a:cubicBezTo>
                    <a:pt x="126292" y="1928094"/>
                    <a:pt x="77858" y="1764932"/>
                    <a:pt x="45078" y="1598454"/>
                  </a:cubicBezTo>
                  <a:cubicBezTo>
                    <a:pt x="28504" y="1515216"/>
                    <a:pt x="16903" y="1430964"/>
                    <a:pt x="9077" y="1346437"/>
                  </a:cubicBezTo>
                  <a:cubicBezTo>
                    <a:pt x="2262" y="1261817"/>
                    <a:pt x="-1421" y="1176828"/>
                    <a:pt x="513" y="1091933"/>
                  </a:cubicBezTo>
                  <a:cubicBezTo>
                    <a:pt x="1986" y="1007036"/>
                    <a:pt x="8063" y="922232"/>
                    <a:pt x="18468" y="838073"/>
                  </a:cubicBezTo>
                  <a:cubicBezTo>
                    <a:pt x="28689" y="753822"/>
                    <a:pt x="43237" y="670215"/>
                    <a:pt x="61652" y="587528"/>
                  </a:cubicBezTo>
                  <a:cubicBezTo>
                    <a:pt x="98300" y="422156"/>
                    <a:pt x="149679" y="260283"/>
                    <a:pt x="214870" y="10448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11" name="Freeform: Shape 8210">
              <a:extLst>
                <a:ext uri="{FF2B5EF4-FFF2-40B4-BE49-F238E27FC236}">
                  <a16:creationId xmlns:a16="http://schemas.microsoft.com/office/drawing/2014/main" id="{B6160BCB-9856-41AA-A8B4-C000F9D31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2599" y="-1438"/>
              <a:ext cx="5207741" cy="3738815"/>
            </a:xfrm>
            <a:custGeom>
              <a:avLst/>
              <a:gdLst>
                <a:gd name="connsiteX0" fmla="*/ 244572 w 5207741"/>
                <a:gd name="connsiteY0" fmla="*/ 0 h 3738815"/>
                <a:gd name="connsiteX1" fmla="*/ 762601 w 5207741"/>
                <a:gd name="connsiteY1" fmla="*/ 0 h 3738815"/>
                <a:gd name="connsiteX2" fmla="*/ 717282 w 5207741"/>
                <a:gd name="connsiteY2" fmla="*/ 76130 h 3738815"/>
                <a:gd name="connsiteX3" fmla="*/ 628158 w 5207741"/>
                <a:gd name="connsiteY3" fmla="*/ 264800 h 3738815"/>
                <a:gd name="connsiteX4" fmla="*/ 460483 w 5207741"/>
                <a:gd name="connsiteY4" fmla="*/ 1110997 h 3738815"/>
                <a:gd name="connsiteX5" fmla="*/ 599705 w 5207741"/>
                <a:gd name="connsiteY5" fmla="*/ 1885190 h 3738815"/>
                <a:gd name="connsiteX6" fmla="*/ 982566 w 5207741"/>
                <a:gd name="connsiteY6" fmla="*/ 2534986 h 3738815"/>
                <a:gd name="connsiteX7" fmla="*/ 1690186 w 5207741"/>
                <a:gd name="connsiteY7" fmla="*/ 3078339 h 3738815"/>
                <a:gd name="connsiteX8" fmla="*/ 2582147 w 5207741"/>
                <a:gd name="connsiteY8" fmla="*/ 3278517 h 3738815"/>
                <a:gd name="connsiteX9" fmla="*/ 3046773 w 5207741"/>
                <a:gd name="connsiteY9" fmla="*/ 3124195 h 3738815"/>
                <a:gd name="connsiteX10" fmla="*/ 3534327 w 5207741"/>
                <a:gd name="connsiteY10" fmla="*/ 2653491 h 3738815"/>
                <a:gd name="connsiteX11" fmla="*/ 3788371 w 5207741"/>
                <a:gd name="connsiteY11" fmla="*/ 2381860 h 3738815"/>
                <a:gd name="connsiteX12" fmla="*/ 4381538 w 5207741"/>
                <a:gd name="connsiteY12" fmla="*/ 1954710 h 3738815"/>
                <a:gd name="connsiteX13" fmla="*/ 4572876 w 5207741"/>
                <a:gd name="connsiteY13" fmla="*/ 1832613 h 3738815"/>
                <a:gd name="connsiteX14" fmla="*/ 4687698 w 5207741"/>
                <a:gd name="connsiteY14" fmla="*/ 1584555 h 3738815"/>
                <a:gd name="connsiteX15" fmla="*/ 4694328 w 5207741"/>
                <a:gd name="connsiteY15" fmla="*/ 722704 h 3738815"/>
                <a:gd name="connsiteX16" fmla="*/ 4427822 w 5207741"/>
                <a:gd name="connsiteY16" fmla="*/ 101669 h 3738815"/>
                <a:gd name="connsiteX17" fmla="*/ 4357980 w 5207741"/>
                <a:gd name="connsiteY17" fmla="*/ 0 h 3738815"/>
                <a:gd name="connsiteX18" fmla="*/ 4900539 w 5207741"/>
                <a:gd name="connsiteY18" fmla="*/ 0 h 3738815"/>
                <a:gd name="connsiteX19" fmla="*/ 5023799 w 5207741"/>
                <a:gd name="connsiteY19" fmla="*/ 256448 h 3738815"/>
                <a:gd name="connsiteX20" fmla="*/ 5131054 w 5207741"/>
                <a:gd name="connsiteY20" fmla="*/ 1708493 h 3738815"/>
                <a:gd name="connsiteX21" fmla="*/ 4116721 w 5207741"/>
                <a:gd name="connsiteY21" fmla="*/ 2704502 h 3738815"/>
                <a:gd name="connsiteX22" fmla="*/ 2582056 w 5207741"/>
                <a:gd name="connsiteY22" fmla="*/ 3738815 h 3738815"/>
                <a:gd name="connsiteX23" fmla="*/ 632301 w 5207741"/>
                <a:gd name="connsiteY23" fmla="*/ 2833780 h 3738815"/>
                <a:gd name="connsiteX24" fmla="*/ 0 w 5207741"/>
                <a:gd name="connsiteY24" fmla="*/ 1110906 h 3738815"/>
                <a:gd name="connsiteX25" fmla="*/ 202913 w 5207741"/>
                <a:gd name="connsiteY25" fmla="*/ 88013 h 373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207741" h="3738815">
                  <a:moveTo>
                    <a:pt x="244572" y="0"/>
                  </a:moveTo>
                  <a:lnTo>
                    <a:pt x="762601" y="0"/>
                  </a:lnTo>
                  <a:lnTo>
                    <a:pt x="717282" y="76130"/>
                  </a:lnTo>
                  <a:cubicBezTo>
                    <a:pt x="684728" y="137306"/>
                    <a:pt x="654998" y="200230"/>
                    <a:pt x="628158" y="264800"/>
                  </a:cubicBezTo>
                  <a:cubicBezTo>
                    <a:pt x="516927" y="532471"/>
                    <a:pt x="460483" y="817176"/>
                    <a:pt x="460483" y="1110997"/>
                  </a:cubicBezTo>
                  <a:cubicBezTo>
                    <a:pt x="460483" y="1378024"/>
                    <a:pt x="507351" y="1638514"/>
                    <a:pt x="599705" y="1885190"/>
                  </a:cubicBezTo>
                  <a:cubicBezTo>
                    <a:pt x="688836" y="2123213"/>
                    <a:pt x="817654" y="2341899"/>
                    <a:pt x="982566" y="2534986"/>
                  </a:cubicBezTo>
                  <a:cubicBezTo>
                    <a:pt x="1177587" y="2763432"/>
                    <a:pt x="1422331" y="2951271"/>
                    <a:pt x="1690186" y="3078339"/>
                  </a:cubicBezTo>
                  <a:cubicBezTo>
                    <a:pt x="1970289" y="3211208"/>
                    <a:pt x="2270370" y="3278517"/>
                    <a:pt x="2582147" y="3278517"/>
                  </a:cubicBezTo>
                  <a:cubicBezTo>
                    <a:pt x="2751940" y="3278517"/>
                    <a:pt x="2895213" y="3230912"/>
                    <a:pt x="3046773" y="3124195"/>
                  </a:cubicBezTo>
                  <a:cubicBezTo>
                    <a:pt x="3210120" y="3009188"/>
                    <a:pt x="3367573" y="2836358"/>
                    <a:pt x="3534327" y="2653491"/>
                  </a:cubicBezTo>
                  <a:cubicBezTo>
                    <a:pt x="3615264" y="2564727"/>
                    <a:pt x="3698871" y="2472925"/>
                    <a:pt x="3788371" y="2381860"/>
                  </a:cubicBezTo>
                  <a:cubicBezTo>
                    <a:pt x="4015803" y="2150375"/>
                    <a:pt x="4227214" y="2037303"/>
                    <a:pt x="4381538" y="1954710"/>
                  </a:cubicBezTo>
                  <a:cubicBezTo>
                    <a:pt x="4479325" y="1902317"/>
                    <a:pt x="4536506" y="1870826"/>
                    <a:pt x="4572876" y="1832613"/>
                  </a:cubicBezTo>
                  <a:cubicBezTo>
                    <a:pt x="4615601" y="1787772"/>
                    <a:pt x="4654274" y="1704257"/>
                    <a:pt x="4687698" y="1584555"/>
                  </a:cubicBezTo>
                  <a:cubicBezTo>
                    <a:pt x="4765044" y="1307676"/>
                    <a:pt x="4767254" y="1017723"/>
                    <a:pt x="4694328" y="722704"/>
                  </a:cubicBezTo>
                  <a:cubicBezTo>
                    <a:pt x="4642396" y="512766"/>
                    <a:pt x="4551463" y="301482"/>
                    <a:pt x="4427822" y="101669"/>
                  </a:cubicBezTo>
                  <a:lnTo>
                    <a:pt x="4357980" y="0"/>
                  </a:lnTo>
                  <a:lnTo>
                    <a:pt x="4900539" y="0"/>
                  </a:lnTo>
                  <a:lnTo>
                    <a:pt x="5023799" y="256448"/>
                  </a:lnTo>
                  <a:cubicBezTo>
                    <a:pt x="5212139" y="710891"/>
                    <a:pt x="5269776" y="1212048"/>
                    <a:pt x="5131054" y="1708493"/>
                  </a:cubicBezTo>
                  <a:cubicBezTo>
                    <a:pt x="4936032" y="2406445"/>
                    <a:pt x="4583926" y="2228919"/>
                    <a:pt x="4116721" y="2704502"/>
                  </a:cubicBezTo>
                  <a:cubicBezTo>
                    <a:pt x="3649425" y="3180085"/>
                    <a:pt x="3295108" y="3738815"/>
                    <a:pt x="2582056" y="3738815"/>
                  </a:cubicBezTo>
                  <a:cubicBezTo>
                    <a:pt x="1803627" y="3738815"/>
                    <a:pt x="1105674" y="3388274"/>
                    <a:pt x="632301" y="2833780"/>
                  </a:cubicBezTo>
                  <a:cubicBezTo>
                    <a:pt x="238483" y="2372468"/>
                    <a:pt x="0" y="1770001"/>
                    <a:pt x="0" y="1110906"/>
                  </a:cubicBezTo>
                  <a:cubicBezTo>
                    <a:pt x="0" y="748072"/>
                    <a:pt x="72253" y="402411"/>
                    <a:pt x="202913" y="8801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12" name="Freeform: Shape 8211">
              <a:extLst>
                <a:ext uri="{FF2B5EF4-FFF2-40B4-BE49-F238E27FC236}">
                  <a16:creationId xmlns:a16="http://schemas.microsoft.com/office/drawing/2014/main" id="{36BE7FD8-DDBE-4757-AEA0-50DEA9A49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2599" y="-1438"/>
              <a:ext cx="5207741" cy="3738815"/>
            </a:xfrm>
            <a:custGeom>
              <a:avLst/>
              <a:gdLst>
                <a:gd name="connsiteX0" fmla="*/ 244572 w 5207741"/>
                <a:gd name="connsiteY0" fmla="*/ 0 h 3738815"/>
                <a:gd name="connsiteX1" fmla="*/ 869557 w 5207741"/>
                <a:gd name="connsiteY1" fmla="*/ 0 h 3738815"/>
                <a:gd name="connsiteX2" fmla="*/ 798472 w 5207741"/>
                <a:gd name="connsiteY2" fmla="*/ 119401 h 3738815"/>
                <a:gd name="connsiteX3" fmla="*/ 713145 w 5207741"/>
                <a:gd name="connsiteY3" fmla="*/ 300066 h 3738815"/>
                <a:gd name="connsiteX4" fmla="*/ 552561 w 5207741"/>
                <a:gd name="connsiteY4" fmla="*/ 1110906 h 3738815"/>
                <a:gd name="connsiteX5" fmla="*/ 685890 w 5207741"/>
                <a:gd name="connsiteY5" fmla="*/ 1852779 h 3738815"/>
                <a:gd name="connsiteX6" fmla="*/ 1052546 w 5207741"/>
                <a:gd name="connsiteY6" fmla="*/ 2475043 h 3738815"/>
                <a:gd name="connsiteX7" fmla="*/ 1729596 w 5207741"/>
                <a:gd name="connsiteY7" fmla="*/ 2995009 h 3738815"/>
                <a:gd name="connsiteX8" fmla="*/ 2582147 w 5207741"/>
                <a:gd name="connsiteY8" fmla="*/ 3186347 h 3738815"/>
                <a:gd name="connsiteX9" fmla="*/ 3466281 w 5207741"/>
                <a:gd name="connsiteY9" fmla="*/ 2591430 h 3738815"/>
                <a:gd name="connsiteX10" fmla="*/ 3722720 w 5207741"/>
                <a:gd name="connsiteY10" fmla="*/ 2317314 h 3738815"/>
                <a:gd name="connsiteX11" fmla="*/ 4338077 w 5207741"/>
                <a:gd name="connsiteY11" fmla="*/ 1873497 h 3738815"/>
                <a:gd name="connsiteX12" fmla="*/ 4506212 w 5207741"/>
                <a:gd name="connsiteY12" fmla="*/ 1769080 h 3738815"/>
                <a:gd name="connsiteX13" fmla="*/ 4599026 w 5207741"/>
                <a:gd name="connsiteY13" fmla="*/ 1559787 h 3738815"/>
                <a:gd name="connsiteX14" fmla="*/ 4605012 w 5207741"/>
                <a:gd name="connsiteY14" fmla="*/ 744803 h 3738815"/>
                <a:gd name="connsiteX15" fmla="*/ 4349253 w 5207741"/>
                <a:gd name="connsiteY15" fmla="*/ 149548 h 3738815"/>
                <a:gd name="connsiteX16" fmla="*/ 4246488 w 5207741"/>
                <a:gd name="connsiteY16" fmla="*/ 0 h 3738815"/>
                <a:gd name="connsiteX17" fmla="*/ 4900539 w 5207741"/>
                <a:gd name="connsiteY17" fmla="*/ 0 h 3738815"/>
                <a:gd name="connsiteX18" fmla="*/ 5023799 w 5207741"/>
                <a:gd name="connsiteY18" fmla="*/ 256448 h 3738815"/>
                <a:gd name="connsiteX19" fmla="*/ 5131054 w 5207741"/>
                <a:gd name="connsiteY19" fmla="*/ 1708493 h 3738815"/>
                <a:gd name="connsiteX20" fmla="*/ 4116721 w 5207741"/>
                <a:gd name="connsiteY20" fmla="*/ 2704502 h 3738815"/>
                <a:gd name="connsiteX21" fmla="*/ 2582056 w 5207741"/>
                <a:gd name="connsiteY21" fmla="*/ 3738815 h 3738815"/>
                <a:gd name="connsiteX22" fmla="*/ 632301 w 5207741"/>
                <a:gd name="connsiteY22" fmla="*/ 2833780 h 3738815"/>
                <a:gd name="connsiteX23" fmla="*/ 0 w 5207741"/>
                <a:gd name="connsiteY23" fmla="*/ 1110906 h 3738815"/>
                <a:gd name="connsiteX24" fmla="*/ 202913 w 5207741"/>
                <a:gd name="connsiteY24" fmla="*/ 88013 h 373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07741" h="3738815">
                  <a:moveTo>
                    <a:pt x="244572" y="0"/>
                  </a:moveTo>
                  <a:lnTo>
                    <a:pt x="869557" y="0"/>
                  </a:lnTo>
                  <a:lnTo>
                    <a:pt x="798472" y="119401"/>
                  </a:lnTo>
                  <a:cubicBezTo>
                    <a:pt x="767299" y="177982"/>
                    <a:pt x="738835" y="238236"/>
                    <a:pt x="713145" y="300066"/>
                  </a:cubicBezTo>
                  <a:cubicBezTo>
                    <a:pt x="606611" y="556503"/>
                    <a:pt x="552561" y="829331"/>
                    <a:pt x="552561" y="1110906"/>
                  </a:cubicBezTo>
                  <a:cubicBezTo>
                    <a:pt x="552561" y="1366883"/>
                    <a:pt x="597403" y="1616415"/>
                    <a:pt x="685890" y="1852779"/>
                  </a:cubicBezTo>
                  <a:cubicBezTo>
                    <a:pt x="771247" y="2080764"/>
                    <a:pt x="894631" y="2290058"/>
                    <a:pt x="1052546" y="2475043"/>
                  </a:cubicBezTo>
                  <a:cubicBezTo>
                    <a:pt x="1239188" y="2693729"/>
                    <a:pt x="1473342" y="2873466"/>
                    <a:pt x="1729596" y="2995009"/>
                  </a:cubicBezTo>
                  <a:cubicBezTo>
                    <a:pt x="1997267" y="3121985"/>
                    <a:pt x="2284091" y="3186347"/>
                    <a:pt x="2582147" y="3186347"/>
                  </a:cubicBezTo>
                  <a:cubicBezTo>
                    <a:pt x="2908748" y="3186347"/>
                    <a:pt x="3109939" y="2982394"/>
                    <a:pt x="3466281" y="2591430"/>
                  </a:cubicBezTo>
                  <a:cubicBezTo>
                    <a:pt x="3547771" y="2502022"/>
                    <a:pt x="3632022" y="2409575"/>
                    <a:pt x="3722720" y="2317314"/>
                  </a:cubicBezTo>
                  <a:cubicBezTo>
                    <a:pt x="3959913" y="2075884"/>
                    <a:pt x="4178506" y="1958853"/>
                    <a:pt x="4338077" y="1873497"/>
                  </a:cubicBezTo>
                  <a:cubicBezTo>
                    <a:pt x="4416344" y="1831509"/>
                    <a:pt x="4478220" y="1798453"/>
                    <a:pt x="4506212" y="1769080"/>
                  </a:cubicBezTo>
                  <a:cubicBezTo>
                    <a:pt x="4537518" y="1736208"/>
                    <a:pt x="4570483" y="1661901"/>
                    <a:pt x="4599026" y="1559787"/>
                  </a:cubicBezTo>
                  <a:cubicBezTo>
                    <a:pt x="4672136" y="1298377"/>
                    <a:pt x="4674070" y="1024169"/>
                    <a:pt x="4605012" y="744803"/>
                  </a:cubicBezTo>
                  <a:cubicBezTo>
                    <a:pt x="4555290" y="543912"/>
                    <a:pt x="4468017" y="341363"/>
                    <a:pt x="4349253" y="149548"/>
                  </a:cubicBezTo>
                  <a:lnTo>
                    <a:pt x="4246488" y="0"/>
                  </a:lnTo>
                  <a:lnTo>
                    <a:pt x="4900539" y="0"/>
                  </a:lnTo>
                  <a:lnTo>
                    <a:pt x="5023799" y="256448"/>
                  </a:lnTo>
                  <a:cubicBezTo>
                    <a:pt x="5212139" y="710891"/>
                    <a:pt x="5269776" y="1212048"/>
                    <a:pt x="5131054" y="1708493"/>
                  </a:cubicBezTo>
                  <a:cubicBezTo>
                    <a:pt x="4936032" y="2406445"/>
                    <a:pt x="4583926" y="2228919"/>
                    <a:pt x="4116721" y="2704502"/>
                  </a:cubicBezTo>
                  <a:cubicBezTo>
                    <a:pt x="3649425" y="3180085"/>
                    <a:pt x="3295108" y="3738815"/>
                    <a:pt x="2582056" y="3738815"/>
                  </a:cubicBezTo>
                  <a:cubicBezTo>
                    <a:pt x="1803627" y="3738815"/>
                    <a:pt x="1105674" y="3388274"/>
                    <a:pt x="632301" y="2833780"/>
                  </a:cubicBezTo>
                  <a:cubicBezTo>
                    <a:pt x="238483" y="2372468"/>
                    <a:pt x="0" y="1770001"/>
                    <a:pt x="0" y="1110906"/>
                  </a:cubicBezTo>
                  <a:cubicBezTo>
                    <a:pt x="0" y="748072"/>
                    <a:pt x="72253" y="402411"/>
                    <a:pt x="202913" y="8801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8213" name="Freeform: Shape 8212">
              <a:extLst>
                <a:ext uri="{FF2B5EF4-FFF2-40B4-BE49-F238E27FC236}">
                  <a16:creationId xmlns:a16="http://schemas.microsoft.com/office/drawing/2014/main" id="{E9FC4450-C88E-4D5D-99DD-0A34BCFC9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05815" y="-1438"/>
              <a:ext cx="5699636" cy="3920553"/>
            </a:xfrm>
            <a:custGeom>
              <a:avLst/>
              <a:gdLst>
                <a:gd name="connsiteX0" fmla="*/ 236526 w 5699636"/>
                <a:gd name="connsiteY0" fmla="*/ 0 h 3920553"/>
                <a:gd name="connsiteX1" fmla="*/ 639747 w 5699636"/>
                <a:gd name="connsiteY1" fmla="*/ 0 h 3920553"/>
                <a:gd name="connsiteX2" fmla="*/ 591602 w 5699636"/>
                <a:gd name="connsiteY2" fmla="*/ 108703 h 3920553"/>
                <a:gd name="connsiteX3" fmla="*/ 459286 w 5699636"/>
                <a:gd name="connsiteY3" fmla="*/ 562740 h 3920553"/>
                <a:gd name="connsiteX4" fmla="*/ 413892 w 5699636"/>
                <a:gd name="connsiteY4" fmla="*/ 1032063 h 3920553"/>
                <a:gd name="connsiteX5" fmla="*/ 453025 w 5699636"/>
                <a:gd name="connsiteY5" fmla="*/ 1501385 h 3920553"/>
                <a:gd name="connsiteX6" fmla="*/ 578251 w 5699636"/>
                <a:gd name="connsiteY6" fmla="*/ 1955698 h 3920553"/>
                <a:gd name="connsiteX7" fmla="*/ 1074276 w 5699636"/>
                <a:gd name="connsiteY7" fmla="*/ 2759357 h 3920553"/>
                <a:gd name="connsiteX8" fmla="*/ 1843958 w 5699636"/>
                <a:gd name="connsiteY8" fmla="*/ 3325729 h 3920553"/>
                <a:gd name="connsiteX9" fmla="*/ 1898743 w 5699636"/>
                <a:gd name="connsiteY9" fmla="*/ 3351419 h 3920553"/>
                <a:gd name="connsiteX10" fmla="*/ 1926183 w 5699636"/>
                <a:gd name="connsiteY10" fmla="*/ 3364309 h 3920553"/>
                <a:gd name="connsiteX11" fmla="*/ 1954267 w 5699636"/>
                <a:gd name="connsiteY11" fmla="*/ 3375727 h 3920553"/>
                <a:gd name="connsiteX12" fmla="*/ 2010435 w 5699636"/>
                <a:gd name="connsiteY12" fmla="*/ 3398655 h 3920553"/>
                <a:gd name="connsiteX13" fmla="*/ 2066970 w 5699636"/>
                <a:gd name="connsiteY13" fmla="*/ 3420569 h 3920553"/>
                <a:gd name="connsiteX14" fmla="*/ 2181884 w 5699636"/>
                <a:gd name="connsiteY14" fmla="*/ 3460439 h 3920553"/>
                <a:gd name="connsiteX15" fmla="*/ 2298915 w 5699636"/>
                <a:gd name="connsiteY15" fmla="*/ 3494600 h 3920553"/>
                <a:gd name="connsiteX16" fmla="*/ 2782326 w 5699636"/>
                <a:gd name="connsiteY16" fmla="*/ 3572314 h 3920553"/>
                <a:gd name="connsiteX17" fmla="*/ 2843833 w 5699636"/>
                <a:gd name="connsiteY17" fmla="*/ 3576274 h 3920553"/>
                <a:gd name="connsiteX18" fmla="*/ 2903961 w 5699636"/>
                <a:gd name="connsiteY18" fmla="*/ 3577194 h 3920553"/>
                <a:gd name="connsiteX19" fmla="*/ 2963904 w 5699636"/>
                <a:gd name="connsiteY19" fmla="*/ 3575261 h 3920553"/>
                <a:gd name="connsiteX20" fmla="*/ 3023662 w 5699636"/>
                <a:gd name="connsiteY20" fmla="*/ 3570380 h 3920553"/>
                <a:gd name="connsiteX21" fmla="*/ 3083053 w 5699636"/>
                <a:gd name="connsiteY21" fmla="*/ 3562462 h 3920553"/>
                <a:gd name="connsiteX22" fmla="*/ 3141983 w 5699636"/>
                <a:gd name="connsiteY22" fmla="*/ 3551320 h 3920553"/>
                <a:gd name="connsiteX23" fmla="*/ 3200176 w 5699636"/>
                <a:gd name="connsiteY23" fmla="*/ 3536680 h 3920553"/>
                <a:gd name="connsiteX24" fmla="*/ 3257633 w 5699636"/>
                <a:gd name="connsiteY24" fmla="*/ 3518909 h 3920553"/>
                <a:gd name="connsiteX25" fmla="*/ 3477516 w 5699636"/>
                <a:gd name="connsiteY25" fmla="*/ 3418175 h 3920553"/>
                <a:gd name="connsiteX26" fmla="*/ 3678982 w 5699636"/>
                <a:gd name="connsiteY26" fmla="*/ 3278585 h 3920553"/>
                <a:gd name="connsiteX27" fmla="*/ 3863784 w 5699636"/>
                <a:gd name="connsiteY27" fmla="*/ 3113397 h 3920553"/>
                <a:gd name="connsiteX28" fmla="*/ 3951994 w 5699636"/>
                <a:gd name="connsiteY28" fmla="*/ 3025185 h 3920553"/>
                <a:gd name="connsiteX29" fmla="*/ 4038271 w 5699636"/>
                <a:gd name="connsiteY29" fmla="*/ 2934489 h 3920553"/>
                <a:gd name="connsiteX30" fmla="*/ 4209537 w 5699636"/>
                <a:gd name="connsiteY30" fmla="*/ 2750241 h 3920553"/>
                <a:gd name="connsiteX31" fmla="*/ 4295998 w 5699636"/>
                <a:gd name="connsiteY31" fmla="*/ 2657978 h 3920553"/>
                <a:gd name="connsiteX32" fmla="*/ 4385130 w 5699636"/>
                <a:gd name="connsiteY32" fmla="*/ 2566728 h 3920553"/>
                <a:gd name="connsiteX33" fmla="*/ 4802060 w 5699636"/>
                <a:gd name="connsiteY33" fmla="*/ 2262318 h 3920553"/>
                <a:gd name="connsiteX34" fmla="*/ 5011721 w 5699636"/>
                <a:gd name="connsiteY34" fmla="*/ 2133685 h 3920553"/>
                <a:gd name="connsiteX35" fmla="*/ 5169267 w 5699636"/>
                <a:gd name="connsiteY35" fmla="*/ 1971075 h 3920553"/>
                <a:gd name="connsiteX36" fmla="*/ 5267146 w 5699636"/>
                <a:gd name="connsiteY36" fmla="*/ 1764268 h 3920553"/>
                <a:gd name="connsiteX37" fmla="*/ 5325432 w 5699636"/>
                <a:gd name="connsiteY37" fmla="*/ 1534533 h 3920553"/>
                <a:gd name="connsiteX38" fmla="*/ 5335468 w 5699636"/>
                <a:gd name="connsiteY38" fmla="*/ 1475879 h 3920553"/>
                <a:gd name="connsiteX39" fmla="*/ 5343939 w 5699636"/>
                <a:gd name="connsiteY39" fmla="*/ 1417133 h 3920553"/>
                <a:gd name="connsiteX40" fmla="*/ 5350293 w 5699636"/>
                <a:gd name="connsiteY40" fmla="*/ 1358203 h 3920553"/>
                <a:gd name="connsiteX41" fmla="*/ 5354896 w 5699636"/>
                <a:gd name="connsiteY41" fmla="*/ 1299089 h 3920553"/>
                <a:gd name="connsiteX42" fmla="*/ 5357476 w 5699636"/>
                <a:gd name="connsiteY42" fmla="*/ 1062816 h 3920553"/>
                <a:gd name="connsiteX43" fmla="*/ 5353884 w 5699636"/>
                <a:gd name="connsiteY43" fmla="*/ 1003886 h 3920553"/>
                <a:gd name="connsiteX44" fmla="*/ 5348452 w 5699636"/>
                <a:gd name="connsiteY44" fmla="*/ 945141 h 3920553"/>
                <a:gd name="connsiteX45" fmla="*/ 5341730 w 5699636"/>
                <a:gd name="connsiteY45" fmla="*/ 886486 h 3920553"/>
                <a:gd name="connsiteX46" fmla="*/ 5333442 w 5699636"/>
                <a:gd name="connsiteY46" fmla="*/ 828017 h 3920553"/>
                <a:gd name="connsiteX47" fmla="*/ 5285194 w 5699636"/>
                <a:gd name="connsiteY47" fmla="*/ 596624 h 3920553"/>
                <a:gd name="connsiteX48" fmla="*/ 5122400 w 5699636"/>
                <a:gd name="connsiteY48" fmla="*/ 150414 h 3920553"/>
                <a:gd name="connsiteX49" fmla="*/ 5044359 w 5699636"/>
                <a:gd name="connsiteY49" fmla="*/ 0 h 3920553"/>
                <a:gd name="connsiteX50" fmla="*/ 5463111 w 5699636"/>
                <a:gd name="connsiteY50" fmla="*/ 0 h 3920553"/>
                <a:gd name="connsiteX51" fmla="*/ 5475681 w 5699636"/>
                <a:gd name="connsiteY51" fmla="*/ 25671 h 3920553"/>
                <a:gd name="connsiteX52" fmla="*/ 5684924 w 5699636"/>
                <a:gd name="connsiteY52" fmla="*/ 830307 h 3920553"/>
                <a:gd name="connsiteX53" fmla="*/ 5699636 w 5699636"/>
                <a:gd name="connsiteY53" fmla="*/ 1116940 h 3920553"/>
                <a:gd name="connsiteX54" fmla="*/ 5699636 w 5699636"/>
                <a:gd name="connsiteY54" fmla="*/ 1116977 h 3920553"/>
                <a:gd name="connsiteX55" fmla="*/ 5684923 w 5699636"/>
                <a:gd name="connsiteY55" fmla="*/ 1403610 h 3920553"/>
                <a:gd name="connsiteX56" fmla="*/ 2849819 w 5699636"/>
                <a:gd name="connsiteY56" fmla="*/ 3920553 h 3920553"/>
                <a:gd name="connsiteX57" fmla="*/ 0 w 5699636"/>
                <a:gd name="connsiteY57" fmla="*/ 1116958 h 3920553"/>
                <a:gd name="connsiteX58" fmla="*/ 223956 w 5699636"/>
                <a:gd name="connsiteY58" fmla="*/ 25671 h 392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699636" h="3920553">
                  <a:moveTo>
                    <a:pt x="236526" y="0"/>
                  </a:moveTo>
                  <a:lnTo>
                    <a:pt x="639747" y="0"/>
                  </a:lnTo>
                  <a:lnTo>
                    <a:pt x="591602" y="108703"/>
                  </a:lnTo>
                  <a:cubicBezTo>
                    <a:pt x="533962" y="256028"/>
                    <a:pt x="488751" y="407957"/>
                    <a:pt x="459286" y="562740"/>
                  </a:cubicBezTo>
                  <a:cubicBezTo>
                    <a:pt x="429913" y="717524"/>
                    <a:pt x="414720" y="874701"/>
                    <a:pt x="413892" y="1032063"/>
                  </a:cubicBezTo>
                  <a:cubicBezTo>
                    <a:pt x="412695" y="1189424"/>
                    <a:pt x="425953" y="1346601"/>
                    <a:pt x="453025" y="1501385"/>
                  </a:cubicBezTo>
                  <a:cubicBezTo>
                    <a:pt x="479820" y="1656260"/>
                    <a:pt x="522636" y="1808373"/>
                    <a:pt x="578251" y="1955698"/>
                  </a:cubicBezTo>
                  <a:cubicBezTo>
                    <a:pt x="690403" y="2249979"/>
                    <a:pt x="857892" y="2525294"/>
                    <a:pt x="1074276" y="2759357"/>
                  </a:cubicBezTo>
                  <a:cubicBezTo>
                    <a:pt x="1290659" y="2993419"/>
                    <a:pt x="1553634" y="3185586"/>
                    <a:pt x="1843958" y="3325729"/>
                  </a:cubicBezTo>
                  <a:lnTo>
                    <a:pt x="1898743" y="3351419"/>
                  </a:lnTo>
                  <a:lnTo>
                    <a:pt x="1926183" y="3364309"/>
                  </a:lnTo>
                  <a:lnTo>
                    <a:pt x="1954267" y="3375727"/>
                  </a:lnTo>
                  <a:lnTo>
                    <a:pt x="2010435" y="3398655"/>
                  </a:lnTo>
                  <a:cubicBezTo>
                    <a:pt x="2029126" y="3406205"/>
                    <a:pt x="2047726" y="3414400"/>
                    <a:pt x="2066970" y="3420569"/>
                  </a:cubicBezTo>
                  <a:cubicBezTo>
                    <a:pt x="2105275" y="3433644"/>
                    <a:pt x="2143303" y="3447916"/>
                    <a:pt x="2181884" y="3460439"/>
                  </a:cubicBezTo>
                  <a:lnTo>
                    <a:pt x="2298915" y="3494600"/>
                  </a:lnTo>
                  <a:cubicBezTo>
                    <a:pt x="2456368" y="3535575"/>
                    <a:pt x="2618426" y="3562001"/>
                    <a:pt x="2782326" y="3572314"/>
                  </a:cubicBezTo>
                  <a:lnTo>
                    <a:pt x="2843833" y="3576274"/>
                  </a:lnTo>
                  <a:cubicBezTo>
                    <a:pt x="2863998" y="3576826"/>
                    <a:pt x="2883888" y="3576826"/>
                    <a:pt x="2903961" y="3577194"/>
                  </a:cubicBezTo>
                  <a:cubicBezTo>
                    <a:pt x="2923942" y="3577010"/>
                    <a:pt x="2943922" y="3575813"/>
                    <a:pt x="2963904" y="3575261"/>
                  </a:cubicBezTo>
                  <a:cubicBezTo>
                    <a:pt x="2983885" y="3574156"/>
                    <a:pt x="3003681" y="3571946"/>
                    <a:pt x="3023662" y="3570380"/>
                  </a:cubicBezTo>
                  <a:cubicBezTo>
                    <a:pt x="3043458" y="3568171"/>
                    <a:pt x="3063164" y="3565040"/>
                    <a:pt x="3083053" y="3562462"/>
                  </a:cubicBezTo>
                  <a:cubicBezTo>
                    <a:pt x="3102665" y="3558963"/>
                    <a:pt x="3122278" y="3555095"/>
                    <a:pt x="3141983" y="3551320"/>
                  </a:cubicBezTo>
                  <a:cubicBezTo>
                    <a:pt x="3161318" y="3546441"/>
                    <a:pt x="3180839" y="3541929"/>
                    <a:pt x="3200176" y="3536680"/>
                  </a:cubicBezTo>
                  <a:cubicBezTo>
                    <a:pt x="3219236" y="3530695"/>
                    <a:pt x="3238664" y="3525539"/>
                    <a:pt x="3257633" y="3518909"/>
                  </a:cubicBezTo>
                  <a:cubicBezTo>
                    <a:pt x="3333689" y="3493219"/>
                    <a:pt x="3407168" y="3458781"/>
                    <a:pt x="3477516" y="3418175"/>
                  </a:cubicBezTo>
                  <a:cubicBezTo>
                    <a:pt x="3547678" y="3377109"/>
                    <a:pt x="3615080" y="3330425"/>
                    <a:pt x="3678982" y="3278585"/>
                  </a:cubicBezTo>
                  <a:cubicBezTo>
                    <a:pt x="3743069" y="3226929"/>
                    <a:pt x="3804485" y="3171406"/>
                    <a:pt x="3863784" y="3113397"/>
                  </a:cubicBezTo>
                  <a:cubicBezTo>
                    <a:pt x="3893524" y="3084484"/>
                    <a:pt x="3922989" y="3055111"/>
                    <a:pt x="3951994" y="3025185"/>
                  </a:cubicBezTo>
                  <a:cubicBezTo>
                    <a:pt x="3980999" y="2995260"/>
                    <a:pt x="4009635" y="2964967"/>
                    <a:pt x="4038271" y="2934489"/>
                  </a:cubicBezTo>
                  <a:cubicBezTo>
                    <a:pt x="4095636" y="2873625"/>
                    <a:pt x="4152264" y="2811841"/>
                    <a:pt x="4209537" y="2750241"/>
                  </a:cubicBezTo>
                  <a:lnTo>
                    <a:pt x="4295998" y="2657978"/>
                  </a:lnTo>
                  <a:cubicBezTo>
                    <a:pt x="4325002" y="2627316"/>
                    <a:pt x="4354100" y="2596930"/>
                    <a:pt x="4385130" y="2566728"/>
                  </a:cubicBezTo>
                  <a:cubicBezTo>
                    <a:pt x="4507041" y="2445278"/>
                    <a:pt x="4653446" y="2345280"/>
                    <a:pt x="4802060" y="2262318"/>
                  </a:cubicBezTo>
                  <a:cubicBezTo>
                    <a:pt x="4875630" y="2219962"/>
                    <a:pt x="4948648" y="2180276"/>
                    <a:pt x="5011721" y="2133685"/>
                  </a:cubicBezTo>
                  <a:cubicBezTo>
                    <a:pt x="5075070" y="2087370"/>
                    <a:pt x="5128016" y="2033964"/>
                    <a:pt x="5169267" y="1971075"/>
                  </a:cubicBezTo>
                  <a:cubicBezTo>
                    <a:pt x="5211162" y="1908830"/>
                    <a:pt x="5242193" y="1838206"/>
                    <a:pt x="5267146" y="1764268"/>
                  </a:cubicBezTo>
                  <a:cubicBezTo>
                    <a:pt x="5292100" y="1690329"/>
                    <a:pt x="5310699" y="1612523"/>
                    <a:pt x="5325432" y="1534533"/>
                  </a:cubicBezTo>
                  <a:cubicBezTo>
                    <a:pt x="5328746" y="1514920"/>
                    <a:pt x="5332706" y="1495492"/>
                    <a:pt x="5335468" y="1475879"/>
                  </a:cubicBezTo>
                  <a:lnTo>
                    <a:pt x="5343939" y="1417133"/>
                  </a:lnTo>
                  <a:lnTo>
                    <a:pt x="5350293" y="1358203"/>
                  </a:lnTo>
                  <a:cubicBezTo>
                    <a:pt x="5352686" y="1338590"/>
                    <a:pt x="5353240" y="1318793"/>
                    <a:pt x="5354896" y="1299089"/>
                  </a:cubicBezTo>
                  <a:cubicBezTo>
                    <a:pt x="5360513" y="1220362"/>
                    <a:pt x="5360606" y="1141451"/>
                    <a:pt x="5357476" y="1062816"/>
                  </a:cubicBezTo>
                  <a:lnTo>
                    <a:pt x="5353884" y="1003886"/>
                  </a:lnTo>
                  <a:cubicBezTo>
                    <a:pt x="5352319" y="984274"/>
                    <a:pt x="5350200" y="964753"/>
                    <a:pt x="5348452" y="945141"/>
                  </a:cubicBezTo>
                  <a:cubicBezTo>
                    <a:pt x="5346886" y="925527"/>
                    <a:pt x="5343939" y="906007"/>
                    <a:pt x="5341730" y="886486"/>
                  </a:cubicBezTo>
                  <a:cubicBezTo>
                    <a:pt x="5339704" y="866874"/>
                    <a:pt x="5336481" y="847445"/>
                    <a:pt x="5333442" y="828017"/>
                  </a:cubicBezTo>
                  <a:cubicBezTo>
                    <a:pt x="5321104" y="750211"/>
                    <a:pt x="5304990" y="673050"/>
                    <a:pt x="5285194" y="596624"/>
                  </a:cubicBezTo>
                  <a:cubicBezTo>
                    <a:pt x="5244679" y="444051"/>
                    <a:pt x="5189985" y="294700"/>
                    <a:pt x="5122400" y="150414"/>
                  </a:cubicBezTo>
                  <a:lnTo>
                    <a:pt x="5044359" y="0"/>
                  </a:lnTo>
                  <a:lnTo>
                    <a:pt x="5463111" y="0"/>
                  </a:lnTo>
                  <a:lnTo>
                    <a:pt x="5475681" y="25671"/>
                  </a:lnTo>
                  <a:cubicBezTo>
                    <a:pt x="5583839" y="277235"/>
                    <a:pt x="5655735" y="547560"/>
                    <a:pt x="5684924" y="830307"/>
                  </a:cubicBezTo>
                  <a:lnTo>
                    <a:pt x="5699636" y="1116940"/>
                  </a:lnTo>
                  <a:lnTo>
                    <a:pt x="5699636" y="1116977"/>
                  </a:lnTo>
                  <a:lnTo>
                    <a:pt x="5684923" y="1403610"/>
                  </a:lnTo>
                  <a:cubicBezTo>
                    <a:pt x="5538982" y="2817342"/>
                    <a:pt x="4325342" y="3920553"/>
                    <a:pt x="2849819" y="3920553"/>
                  </a:cubicBezTo>
                  <a:cubicBezTo>
                    <a:pt x="1275927" y="3920553"/>
                    <a:pt x="0" y="2665344"/>
                    <a:pt x="0" y="1116958"/>
                  </a:cubicBezTo>
                  <a:cubicBezTo>
                    <a:pt x="0" y="729862"/>
                    <a:pt x="79746" y="361089"/>
                    <a:pt x="223956" y="2567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08E5-C3CD-3A2A-87DE-69C8D9F41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186" y="3594698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7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The algorithm help to find the shortest path from a specific node to all other nodes in a graph.</a:t>
            </a:r>
          </a:p>
        </p:txBody>
      </p:sp>
    </p:spTree>
    <p:extLst>
      <p:ext uri="{BB962C8B-B14F-4D97-AF65-F5344CB8AC3E}">
        <p14:creationId xmlns:p14="http://schemas.microsoft.com/office/powerpoint/2010/main" val="412316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88E93-CA34-E3C8-8B62-E31A4472E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545B-524D-6C3A-A0F0-6E5F5DA3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Algorithm – How it Works 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3541A-C6AC-B70D-2ABF-3ED6E8FBC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0F6795-7791-F774-8653-A9C82B8F3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191544"/>
            <a:ext cx="742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55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9CC1D-514A-AE3C-35BA-1F33F34F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BD9A-E0AD-674B-1555-ECC752FA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Algorithm – How it Works II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7A33-E0E0-B8C3-09BD-21755401B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B7EB07-987A-5E9A-A93C-BE20BB755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191544"/>
            <a:ext cx="742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96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B20A8-C901-32C5-0129-22446CB6A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80AB-4219-2DA8-BAD7-01C68C3E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Algorithm – How it Works III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F2788-873D-B499-D21F-7F6E7C4A9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28F88F-F430-6C43-65E4-4E3E7C097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191544"/>
            <a:ext cx="742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4F88113-CC31-B487-CA1E-1470476C81DE}"/>
              </a:ext>
            </a:extLst>
          </p:cNvPr>
          <p:cNvGrpSpPr/>
          <p:nvPr/>
        </p:nvGrpSpPr>
        <p:grpSpPr>
          <a:xfrm>
            <a:off x="4315752" y="1636776"/>
            <a:ext cx="4381920" cy="1921680"/>
            <a:chOff x="4315752" y="1636776"/>
            <a:chExt cx="4381920" cy="192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4BC8A31-4D40-9AE1-1968-F3573C56E30E}"/>
                    </a:ext>
                  </a:extLst>
                </p14:cNvPr>
                <p14:cNvContentPartPr/>
                <p14:nvPr/>
              </p14:nvContentPartPr>
              <p14:xfrm>
                <a:off x="4315752" y="1993176"/>
                <a:ext cx="402120" cy="176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4BC8A31-4D40-9AE1-1968-F3573C56E30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09632" y="1987056"/>
                  <a:ext cx="4143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95B704B-A7EB-EC38-318A-8E31E539BFF6}"/>
                    </a:ext>
                  </a:extLst>
                </p14:cNvPr>
                <p14:cNvContentPartPr/>
                <p14:nvPr/>
              </p14:nvContentPartPr>
              <p14:xfrm>
                <a:off x="4799592" y="1966536"/>
                <a:ext cx="520560" cy="173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95B704B-A7EB-EC38-318A-8E31E539BF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93472" y="1960416"/>
                  <a:ext cx="5328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3EC5383-C5ED-621F-9D33-EF5B3B63FD55}"/>
                    </a:ext>
                  </a:extLst>
                </p14:cNvPr>
                <p14:cNvContentPartPr/>
                <p14:nvPr/>
              </p14:nvContentPartPr>
              <p14:xfrm>
                <a:off x="5110272" y="1929456"/>
                <a:ext cx="175320" cy="264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3EC5383-C5ED-621F-9D33-EF5B3B63FD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04152" y="1923336"/>
                  <a:ext cx="1875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46EE80-E617-33B1-5D86-D3D66BD6C6F4}"/>
                    </a:ext>
                  </a:extLst>
                </p14:cNvPr>
                <p14:cNvContentPartPr/>
                <p14:nvPr/>
              </p14:nvContentPartPr>
              <p14:xfrm>
                <a:off x="5439312" y="1728216"/>
                <a:ext cx="257400" cy="664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46EE80-E617-33B1-5D86-D3D66BD6C6F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33192" y="1722096"/>
                  <a:ext cx="26964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B331D0F-C2E9-2C57-944F-5BD9E4A91FDD}"/>
                    </a:ext>
                  </a:extLst>
                </p14:cNvPr>
                <p14:cNvContentPartPr/>
                <p14:nvPr/>
              </p14:nvContentPartPr>
              <p14:xfrm>
                <a:off x="5767272" y="1929096"/>
                <a:ext cx="700560" cy="231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B331D0F-C2E9-2C57-944F-5BD9E4A91FD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61152" y="1922976"/>
                  <a:ext cx="7128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D5DE3D-D4E6-ABAB-C2E6-BD2D03D03D3C}"/>
                    </a:ext>
                  </a:extLst>
                </p14:cNvPr>
                <p14:cNvContentPartPr/>
                <p14:nvPr/>
              </p14:nvContentPartPr>
              <p14:xfrm>
                <a:off x="6208632" y="2303856"/>
                <a:ext cx="1919880" cy="1254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D5DE3D-D4E6-ABAB-C2E6-BD2D03D03D3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02512" y="2297736"/>
                  <a:ext cx="1932120" cy="12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F4FD9A3-0B03-E56C-47FD-669384F299E5}"/>
                    </a:ext>
                  </a:extLst>
                </p14:cNvPr>
                <p14:cNvContentPartPr/>
                <p14:nvPr/>
              </p14:nvContentPartPr>
              <p14:xfrm>
                <a:off x="6620472" y="2130336"/>
                <a:ext cx="128880" cy="156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F4FD9A3-0B03-E56C-47FD-669384F299E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14352" y="2124216"/>
                  <a:ext cx="141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98AC9D5-1369-4DFE-2C27-E8B04120E161}"/>
                    </a:ext>
                  </a:extLst>
                </p14:cNvPr>
                <p14:cNvContentPartPr/>
                <p14:nvPr/>
              </p14:nvContentPartPr>
              <p14:xfrm>
                <a:off x="7123032" y="1892736"/>
                <a:ext cx="55080" cy="418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98AC9D5-1369-4DFE-2C27-E8B04120E16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16912" y="1886616"/>
                  <a:ext cx="673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A948E3D-E56D-F2E5-6FCE-D1A07C24C989}"/>
                    </a:ext>
                  </a:extLst>
                </p14:cNvPr>
                <p14:cNvContentPartPr/>
                <p14:nvPr/>
              </p14:nvContentPartPr>
              <p14:xfrm>
                <a:off x="7132032" y="1928016"/>
                <a:ext cx="203400" cy="104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948E3D-E56D-F2E5-6FCE-D1A07C24C98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25912" y="1921896"/>
                  <a:ext cx="215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13AF1A1-723C-D744-E989-CCEE45EC66D5}"/>
                    </a:ext>
                  </a:extLst>
                </p14:cNvPr>
                <p14:cNvContentPartPr/>
                <p14:nvPr/>
              </p14:nvContentPartPr>
              <p14:xfrm>
                <a:off x="7443072" y="1873296"/>
                <a:ext cx="227880" cy="150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13AF1A1-723C-D744-E989-CCEE45EC66D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36952" y="1867176"/>
                  <a:ext cx="2401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7F2C6BD-1E89-28E8-1898-FE16AEC70AA7}"/>
                    </a:ext>
                  </a:extLst>
                </p14:cNvPr>
                <p14:cNvContentPartPr/>
                <p14:nvPr/>
              </p14:nvContentPartPr>
              <p14:xfrm>
                <a:off x="7735392" y="1847016"/>
                <a:ext cx="19440" cy="152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7F2C6BD-1E89-28E8-1898-FE16AEC70AA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9272" y="1840896"/>
                  <a:ext cx="31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85E4570-7110-49BA-8886-8D0B2691A10C}"/>
                    </a:ext>
                  </a:extLst>
                </p14:cNvPr>
                <p14:cNvContentPartPr/>
                <p14:nvPr/>
              </p14:nvContentPartPr>
              <p14:xfrm>
                <a:off x="7754112" y="1636776"/>
                <a:ext cx="26640" cy="11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85E4570-7110-49BA-8886-8D0B2691A10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47992" y="1630656"/>
                  <a:ext cx="38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610972-6EB3-5338-89C1-B52B9196FEBC}"/>
                    </a:ext>
                  </a:extLst>
                </p14:cNvPr>
                <p14:cNvContentPartPr/>
                <p14:nvPr/>
              </p14:nvContentPartPr>
              <p14:xfrm>
                <a:off x="7872192" y="1836216"/>
                <a:ext cx="349560" cy="258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610972-6EB3-5338-89C1-B52B9196FE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866072" y="1830096"/>
                  <a:ext cx="361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49C71C-0504-474E-D3DF-DF80414A5219}"/>
                    </a:ext>
                  </a:extLst>
                </p14:cNvPr>
                <p14:cNvContentPartPr/>
                <p14:nvPr/>
              </p14:nvContentPartPr>
              <p14:xfrm>
                <a:off x="8336592" y="1645776"/>
                <a:ext cx="361080" cy="852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49C71C-0504-474E-D3DF-DF80414A521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30472" y="1639656"/>
                  <a:ext cx="373320" cy="86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624A5C-2425-C678-423F-B7A78E3B64DB}"/>
              </a:ext>
            </a:extLst>
          </p:cNvPr>
          <p:cNvGrpSpPr/>
          <p:nvPr/>
        </p:nvGrpSpPr>
        <p:grpSpPr>
          <a:xfrm>
            <a:off x="6341832" y="1233216"/>
            <a:ext cx="626760" cy="457920"/>
            <a:chOff x="6341832" y="1233216"/>
            <a:chExt cx="626760" cy="45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32190EE-05B8-7FE3-B9AA-C1CF76DA0AB2}"/>
                    </a:ext>
                  </a:extLst>
                </p14:cNvPr>
                <p14:cNvContentPartPr/>
                <p14:nvPr/>
              </p14:nvContentPartPr>
              <p14:xfrm>
                <a:off x="6341832" y="1535976"/>
                <a:ext cx="86400" cy="143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32190EE-05B8-7FE3-B9AA-C1CF76DA0A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35712" y="1529856"/>
                  <a:ext cx="986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1F8D1DC-3BD0-C046-95EC-B8F18DF50FB1}"/>
                    </a:ext>
                  </a:extLst>
                </p14:cNvPr>
                <p14:cNvContentPartPr/>
                <p14:nvPr/>
              </p14:nvContentPartPr>
              <p14:xfrm>
                <a:off x="6451632" y="1554336"/>
                <a:ext cx="50040" cy="136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1F8D1DC-3BD0-C046-95EC-B8F18DF50FB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45512" y="1548216"/>
                  <a:ext cx="622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BD144B2-99B2-1A1B-6E44-D2B9DA33D088}"/>
                    </a:ext>
                  </a:extLst>
                </p14:cNvPr>
                <p14:cNvContentPartPr/>
                <p14:nvPr/>
              </p14:nvContentPartPr>
              <p14:xfrm>
                <a:off x="6610752" y="1233216"/>
                <a:ext cx="357840" cy="223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BD144B2-99B2-1A1B-6E44-D2B9DA33D08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04632" y="1227096"/>
                  <a:ext cx="370080" cy="23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429AF9D-F072-4E2E-6222-88FFFD2F755D}"/>
                  </a:ext>
                </a:extLst>
              </p14:cNvPr>
              <p14:cNvContentPartPr/>
              <p14:nvPr/>
            </p14:nvContentPartPr>
            <p14:xfrm>
              <a:off x="8082792" y="3409776"/>
              <a:ext cx="423360" cy="396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429AF9D-F072-4E2E-6222-88FFFD2F755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076672" y="3403656"/>
                <a:ext cx="4356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6AC2E3E-FC45-9D8E-0C81-7B5C2370515F}"/>
                  </a:ext>
                </a:extLst>
              </p14:cNvPr>
              <p14:cNvContentPartPr/>
              <p14:nvPr/>
            </p14:nvContentPartPr>
            <p14:xfrm>
              <a:off x="7724592" y="1170576"/>
              <a:ext cx="278640" cy="304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6AC2E3E-FC45-9D8E-0C81-7B5C2370515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718472" y="1164456"/>
                <a:ext cx="290880" cy="31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71723004-4787-70FE-5759-EB0A50D26612}"/>
              </a:ext>
            </a:extLst>
          </p:cNvPr>
          <p:cNvGrpSpPr/>
          <p:nvPr/>
        </p:nvGrpSpPr>
        <p:grpSpPr>
          <a:xfrm>
            <a:off x="8878752" y="1959696"/>
            <a:ext cx="218520" cy="116280"/>
            <a:chOff x="8878752" y="1959696"/>
            <a:chExt cx="218520" cy="1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207B5BD-F979-9F68-3159-AFAFC7B29AF7}"/>
                    </a:ext>
                  </a:extLst>
                </p14:cNvPr>
                <p14:cNvContentPartPr/>
                <p14:nvPr/>
              </p14:nvContentPartPr>
              <p14:xfrm>
                <a:off x="8878752" y="1959696"/>
                <a:ext cx="185400" cy="16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207B5BD-F979-9F68-3159-AFAFC7B29AF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872632" y="1953576"/>
                  <a:ext cx="197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CB286A-FFF0-BF48-CF87-7218719CDB50}"/>
                    </a:ext>
                  </a:extLst>
                </p14:cNvPr>
                <p14:cNvContentPartPr/>
                <p14:nvPr/>
              </p14:nvContentPartPr>
              <p14:xfrm>
                <a:off x="8951832" y="2075616"/>
                <a:ext cx="14544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CB286A-FFF0-BF48-CF87-7218719CDB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45712" y="2069496"/>
                  <a:ext cx="15768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F67EBDA-700C-E312-2171-3A16B908E624}"/>
                  </a:ext>
                </a:extLst>
              </p14:cNvPr>
              <p14:cNvContentPartPr/>
              <p14:nvPr/>
            </p14:nvContentPartPr>
            <p14:xfrm>
              <a:off x="9526752" y="1773936"/>
              <a:ext cx="395280" cy="404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F67EBDA-700C-E312-2171-3A16B908E62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520632" y="1767816"/>
                <a:ext cx="407520" cy="41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86BF94D1-C5B5-773C-C4B7-3AFB9D64F925}"/>
              </a:ext>
            </a:extLst>
          </p:cNvPr>
          <p:cNvGrpSpPr/>
          <p:nvPr/>
        </p:nvGrpSpPr>
        <p:grpSpPr>
          <a:xfrm>
            <a:off x="4006512" y="3328416"/>
            <a:ext cx="2094120" cy="558720"/>
            <a:chOff x="4006512" y="3328416"/>
            <a:chExt cx="2094120" cy="55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6B668C4-FE9F-2A34-F477-2EB34EDB0098}"/>
                    </a:ext>
                  </a:extLst>
                </p14:cNvPr>
                <p14:cNvContentPartPr/>
                <p14:nvPr/>
              </p14:nvContentPartPr>
              <p14:xfrm>
                <a:off x="4132872" y="3383136"/>
                <a:ext cx="703440" cy="19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6B668C4-FE9F-2A34-F477-2EB34EDB009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26752" y="3377016"/>
                  <a:ext cx="715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C887C4-2A5E-9897-C646-A95602049B8C}"/>
                    </a:ext>
                  </a:extLst>
                </p14:cNvPr>
                <p14:cNvContentPartPr/>
                <p14:nvPr/>
              </p14:nvContentPartPr>
              <p14:xfrm>
                <a:off x="4361832" y="3619296"/>
                <a:ext cx="203400" cy="59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C887C4-2A5E-9897-C646-A95602049B8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355712" y="3613176"/>
                  <a:ext cx="2156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A6E3EC1-DC03-41DE-D22A-7AFABC533F90}"/>
                    </a:ext>
                  </a:extLst>
                </p14:cNvPr>
                <p14:cNvContentPartPr/>
                <p14:nvPr/>
              </p14:nvContentPartPr>
              <p14:xfrm>
                <a:off x="4613832" y="3547296"/>
                <a:ext cx="413640" cy="156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A6E3EC1-DC03-41DE-D22A-7AFABC533F9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07712" y="3541176"/>
                  <a:ext cx="4258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8D3687A-6779-AA51-2FC8-75A42C2F8DFD}"/>
                    </a:ext>
                  </a:extLst>
                </p14:cNvPr>
                <p14:cNvContentPartPr/>
                <p14:nvPr/>
              </p14:nvContentPartPr>
              <p14:xfrm>
                <a:off x="4787712" y="3575016"/>
                <a:ext cx="214560" cy="172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8D3687A-6779-AA51-2FC8-75A42C2F8DF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81592" y="3568896"/>
                  <a:ext cx="2268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DC534E6-633C-DACF-F830-46DA741B4740}"/>
                    </a:ext>
                  </a:extLst>
                </p14:cNvPr>
                <p14:cNvContentPartPr/>
                <p14:nvPr/>
              </p14:nvContentPartPr>
              <p14:xfrm>
                <a:off x="5037552" y="3465576"/>
                <a:ext cx="158400" cy="372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DC534E6-633C-DACF-F830-46DA741B474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31432" y="3459456"/>
                  <a:ext cx="1706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115CE4-175A-A808-83C9-75052A9305EE}"/>
                    </a:ext>
                  </a:extLst>
                </p14:cNvPr>
                <p14:cNvContentPartPr/>
                <p14:nvPr/>
              </p14:nvContentPartPr>
              <p14:xfrm>
                <a:off x="5239152" y="3546576"/>
                <a:ext cx="202680" cy="167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115CE4-175A-A808-83C9-75052A9305E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233032" y="3540456"/>
                  <a:ext cx="2149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E2F3E6-1B9B-EDF5-2DD0-DB1FA2628342}"/>
                    </a:ext>
                  </a:extLst>
                </p14:cNvPr>
                <p14:cNvContentPartPr/>
                <p14:nvPr/>
              </p14:nvContentPartPr>
              <p14:xfrm>
                <a:off x="5379552" y="3693816"/>
                <a:ext cx="136080" cy="170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E2F3E6-1B9B-EDF5-2DD0-DB1FA262834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373432" y="3687696"/>
                  <a:ext cx="148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9286F07-2203-2E54-F4CA-67010B71F83B}"/>
                    </a:ext>
                  </a:extLst>
                </p14:cNvPr>
                <p14:cNvContentPartPr/>
                <p14:nvPr/>
              </p14:nvContentPartPr>
              <p14:xfrm>
                <a:off x="4006512" y="3473496"/>
                <a:ext cx="255600" cy="213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9286F07-2203-2E54-F4CA-67010B71F83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000392" y="3467376"/>
                  <a:ext cx="267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60C9B02-8873-D138-5FB1-E688230AC1DC}"/>
                    </a:ext>
                  </a:extLst>
                </p14:cNvPr>
                <p14:cNvContentPartPr/>
                <p14:nvPr/>
              </p14:nvContentPartPr>
              <p14:xfrm>
                <a:off x="5576832" y="3511296"/>
                <a:ext cx="178920" cy="164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60C9B02-8873-D138-5FB1-E688230AC1D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570712" y="3505176"/>
                  <a:ext cx="191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968E0EC-7D43-B72D-0179-1A7A26BD428F}"/>
                    </a:ext>
                  </a:extLst>
                </p14:cNvPr>
                <p14:cNvContentPartPr/>
                <p14:nvPr/>
              </p14:nvContentPartPr>
              <p14:xfrm>
                <a:off x="5577552" y="3474216"/>
                <a:ext cx="255600" cy="19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968E0EC-7D43-B72D-0179-1A7A26BD428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571432" y="3468096"/>
                  <a:ext cx="267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EE0332D-8A3B-18D2-28FC-C583C7C1EDDD}"/>
                    </a:ext>
                  </a:extLst>
                </p14:cNvPr>
                <p14:cNvContentPartPr/>
                <p14:nvPr/>
              </p14:nvContentPartPr>
              <p14:xfrm>
                <a:off x="5707152" y="3328416"/>
                <a:ext cx="393480" cy="558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EE0332D-8A3B-18D2-28FC-C583C7C1EDD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701032" y="3322296"/>
                  <a:ext cx="405720" cy="57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852F06E-5CA5-0BB4-4D5B-9CC460B350D0}"/>
                  </a:ext>
                </a:extLst>
              </p14:cNvPr>
              <p14:cNvContentPartPr/>
              <p14:nvPr/>
            </p14:nvContentPartPr>
            <p14:xfrm>
              <a:off x="8116992" y="4662936"/>
              <a:ext cx="300960" cy="2584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852F06E-5CA5-0BB4-4D5B-9CC460B350D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110872" y="4656816"/>
                <a:ext cx="313200" cy="27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BEC4919-9EED-5736-943E-2E18B2CA9FA8}"/>
              </a:ext>
            </a:extLst>
          </p:cNvPr>
          <p:cNvGrpSpPr/>
          <p:nvPr/>
        </p:nvGrpSpPr>
        <p:grpSpPr>
          <a:xfrm>
            <a:off x="8120952" y="4259376"/>
            <a:ext cx="319680" cy="295200"/>
            <a:chOff x="8120952" y="4259376"/>
            <a:chExt cx="319680" cy="2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26135AB-6115-3372-E2CF-5D0B56E60B3A}"/>
                    </a:ext>
                  </a:extLst>
                </p14:cNvPr>
                <p14:cNvContentPartPr/>
                <p14:nvPr/>
              </p14:nvContentPartPr>
              <p14:xfrm>
                <a:off x="8120952" y="4288536"/>
                <a:ext cx="252360" cy="266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26135AB-6115-3372-E2CF-5D0B56E60B3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14832" y="4282416"/>
                  <a:ext cx="2646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7EDA369-B946-436B-C56C-3A1988822FA1}"/>
                    </a:ext>
                  </a:extLst>
                </p14:cNvPr>
                <p14:cNvContentPartPr/>
                <p14:nvPr/>
              </p14:nvContentPartPr>
              <p14:xfrm>
                <a:off x="8192952" y="4259376"/>
                <a:ext cx="247680" cy="12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7EDA369-B946-436B-C56C-3A1988822FA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186832" y="4253256"/>
                  <a:ext cx="259920" cy="2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6671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390</Words>
  <Application>Microsoft Office PowerPoint</Application>
  <PresentationFormat>Widescreen</PresentationFormat>
  <Paragraphs>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 Other Minimum Spanning Tree Applications</vt:lpstr>
      <vt:lpstr>Min Max Path</vt:lpstr>
      <vt:lpstr>Min Max Path Problem</vt:lpstr>
      <vt:lpstr>Truck Driver Example</vt:lpstr>
      <vt:lpstr>Min Max Approach</vt:lpstr>
      <vt:lpstr>Dijkstra Algorithm</vt:lpstr>
      <vt:lpstr>Dijkstra Algorithm – How it Works I</vt:lpstr>
      <vt:lpstr>Dijkstra Algorithm – How it Works II</vt:lpstr>
      <vt:lpstr>Dijkstra Algorithm – How it Works III</vt:lpstr>
      <vt:lpstr>Dijkstra Algorithm – How it Works IV</vt:lpstr>
      <vt:lpstr>Dijkstra Algorithm – How it Works V</vt:lpstr>
      <vt:lpstr>Dijkstra Algorithm – How it Works VI</vt:lpstr>
      <vt:lpstr>Dijkstra Algorithm – How it Works VII</vt:lpstr>
      <vt:lpstr>Min Max Path – Millionaire Madness</vt:lpstr>
      <vt:lpstr>Min Max Path – Millionaire Madness</vt:lpstr>
      <vt:lpstr>Min Max Path – Maddy Hike</vt:lpstr>
      <vt:lpstr>Minimum Spanning Forest</vt:lpstr>
      <vt:lpstr>Minimum Spanning Forest</vt:lpstr>
      <vt:lpstr>MSF – Nature Reserve</vt:lpstr>
      <vt:lpstr>MSF – Nature Reserve</vt:lpstr>
      <vt:lpstr>MSF – Nature Reserve</vt:lpstr>
    </vt:vector>
  </TitlesOfParts>
  <Company>Thermo Fisher Scientific,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Novikov, Andrei</dc:creator>
  <cp:lastModifiedBy>Novikov, Andrei</cp:lastModifiedBy>
  <cp:revision>20</cp:revision>
  <dcterms:created xsi:type="dcterms:W3CDTF">2025-04-23T08:38:22Z</dcterms:created>
  <dcterms:modified xsi:type="dcterms:W3CDTF">2025-06-06T15:28:36Z</dcterms:modified>
</cp:coreProperties>
</file>