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5" r:id="rId3"/>
    <p:sldId id="282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DEDD3-3CD2-45E8-8C1F-D66A512DEB1A}" type="datetimeFigureOut">
              <a:rPr lang="LID4096" smtClean="0"/>
              <a:t>06/27/2025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8FE57-74AB-4AD0-959A-B6CB0C09A3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017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9479-FC94-91AD-B116-85EC8D668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91468-CB68-0E57-E94E-B7229D632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68AA3-C85E-8B0D-0B21-D4B61D0C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06/27/2025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8CC92-F16E-0E60-7E1E-1D92F1DB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2518-C795-C5F3-B1AD-01C62F62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40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071D-A34A-1785-B8D4-F9203837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C0733-9126-F2B1-8B0B-36CF22A70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4702E-DA69-2E47-34FB-93EC5693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06/27/2025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725EF-50CE-F684-B1BF-BC0C53D6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A4B10-C474-2280-02C6-6DF523F0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927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FFA09-84D6-0350-F3DB-BC1C21C69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78B82-F617-8404-1FAD-82FAD788D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73D8-2B90-D1E9-B7E4-76318956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06/27/2025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5615E-F756-3AA0-776A-63802BF3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8FDD-AD43-421B-B26B-83082F83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77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B375-DA99-23C2-2033-D78714E6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2CD8-FFA9-2883-3F66-6EDBF5E0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CE14B-A67C-5AA7-3383-A3A6782B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06/27/2025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E299A-144F-62EA-9161-7ED8D9FD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931E-A98C-9A49-B7EB-ED3825A5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383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DD76-7F42-99DF-F9F2-1519F63E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CB8E7-FB64-24B1-97BA-150A05C56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ADD20-8F1C-0788-892A-614156FA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06/27/2025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9DFBD-6514-CA96-AF87-E530299C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5A8E-0EEC-4BDC-0557-E8AFAA25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748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1D31-C06B-5FC1-CE52-340A7FFB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3DA7-74C1-BACC-DA1D-6562E1006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4C50A-8D88-C2ED-4BD0-05E30B5F7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59472-41EB-1267-7AC9-30EC70D15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06/27/2025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FD5EB-A022-E6B3-BFFC-9ADE2185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4D1DF-CCC9-59B0-975F-9204CA43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393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F4D1-F9DE-3C58-5D4A-00EE69F1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B5719-E270-5559-8BD1-A389006A0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864F9-FC6D-E4BE-EDCA-2733412DB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38473-0D31-1F17-5AF0-9380D3954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C6D16-A9A2-8A6E-A047-170943C7E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A5DF8-1CB7-9F44-79C6-36160FBE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06/27/2025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9487C-5289-61F7-703F-83EABA29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0A7AB-EA1D-7F34-B4E6-1BE90BA7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439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F39D-60FC-C186-AA5E-CCF36FEC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385D1-8645-E95B-A7C5-4FACF0CB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06/27/2025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EFCFB-3CB6-44A7-0723-27234C99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ED386-6236-B031-FB0B-CC6790BA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574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FD868-B009-6F8A-F45E-A72EB321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06/27/2025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FD408-AABB-E6B6-ED49-4916D9A1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518A7-0277-4383-7F7B-BDA30745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252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0D0C-E426-DABA-26CB-4E27FE8C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1FF8-457A-C5A6-3251-7383A5EE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5BD00-0909-ADE9-2622-E224F3E08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D0ADF-6003-1461-2D54-669FA966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06/27/2025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97C01-006A-53F9-143E-AFE91323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B9332-0BF3-3BAD-C5AD-717C415B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546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2959-E1B6-A427-B6DA-76BB4B2C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79D9D-793F-FE8F-14D7-AFA0C009E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5E5AC-6976-7C51-BF91-CF5919899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26C27-A74A-9F04-6739-C69A43DB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06/27/2025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B400B-A232-1D90-1E35-F75E9207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16B49-FB44-9A5E-2F91-82679FEE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070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6741E-266E-F481-FD58-7C09708A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79CB2-07E7-AB5F-6317-F8610B250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D747-2F34-62B3-815E-1843706E2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FA05EF-82ED-454F-82F3-18C4B46C1C10}" type="datetimeFigureOut">
              <a:rPr lang="LID4096" smtClean="0"/>
              <a:t>06/27/2025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CE298-D230-29E8-CBFB-72773C791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250D-5368-8CF0-60BC-3FEB02E4D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781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builddep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brex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brex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builddep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CEA0-F3DD-5FAA-D7F5-A046768A0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Topological Sort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F92C-2228-1365-B57C-DB29F3D0C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27 June 2025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69980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7EA57-DB3C-1253-9CED-44CA7488E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E3F0-CD2D-065B-62A5-76CAA506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to Solve Problem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A270C-FE93-74B0-696D-0F77355C2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FD9BB0D-EED4-FC26-5798-0A25A6C8F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7254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30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C409B-D374-9BD1-E67D-E210F1C6B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1FC4-0194-3DEE-089A-42385733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to Solve Problem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0ED8-2CA1-604A-106F-84F4C523D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49D147D-6F50-1FDD-BFF7-CA266350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7254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98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35E20-6DA0-37AD-BA0D-7CBE3FA12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DF37-28DB-F67F-570F-377E926A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to Solve Problem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A663-F60E-545C-6F48-F249B8F6E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6176A52-9AA5-97E3-A2EB-0FE666BD0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7254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42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80690-5327-E920-13C6-35D323EC0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3BE2-D874-211E-59BC-BB332E04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by Doing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E3D55-3ADC-B0F9-D99E-2FE32C1F4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43625" cy="4351338"/>
          </a:xfrm>
        </p:spPr>
        <p:txBody>
          <a:bodyPr/>
          <a:lstStyle/>
          <a:p>
            <a:r>
              <a:rPr lang="en-US" dirty="0"/>
              <a:t>Task – Build Dependencies –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Time to solve the task!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10115-7621-9D36-7A11-F0D2BB89F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934" y="2415100"/>
            <a:ext cx="3579226" cy="34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6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38BC2-407A-EE3A-0F1A-1BA730800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1A2B-6149-776B-9831-A3A62F80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by Doing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43DBD-ABD4-5B43-BF4D-0329F7792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43625" cy="4351338"/>
          </a:xfrm>
        </p:spPr>
        <p:txBody>
          <a:bodyPr/>
          <a:lstStyle/>
          <a:p>
            <a:r>
              <a:rPr lang="en-US" dirty="0"/>
              <a:t>Task – Brexit –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Read the task, then we investigate algorithm.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A77DDC-BFF6-D9BB-27E8-7F4EF51D1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934" y="2415100"/>
            <a:ext cx="3579226" cy="34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1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FCD34-D9E1-E2CE-17C9-4D4815C02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2F40-453C-4099-4006-1E0291DE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  <a:r>
              <a:rPr lang="ru-RU" dirty="0"/>
              <a:t> – </a:t>
            </a:r>
            <a:r>
              <a:rPr lang="en-US" dirty="0"/>
              <a:t>Example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95E2-AF5C-F669-D730-D1C95A649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E54BEAD-D7EA-91F7-5205-AD9BF2F68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2615406"/>
            <a:ext cx="867727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442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80094-20BE-251E-6DD3-F75D21791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5340-9FCA-A138-5DDA-EC11569E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  <a:r>
              <a:rPr lang="ru-RU" dirty="0"/>
              <a:t> – </a:t>
            </a:r>
            <a:r>
              <a:rPr lang="en-US" dirty="0"/>
              <a:t>Example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6636-9362-3F21-3DF8-58A24440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98E40C5-EACC-E6B2-977F-6441F2C68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2186781"/>
            <a:ext cx="65913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70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FCDF4-84DC-A68C-CF26-B9756D8DB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0017-5BFB-E0B7-ACFF-2A8C79F6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  <a:r>
              <a:rPr lang="ru-RU" dirty="0"/>
              <a:t> – </a:t>
            </a:r>
            <a:r>
              <a:rPr lang="en-US" dirty="0"/>
              <a:t>Example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9FFA-9FCF-88CE-E904-9413ADDD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0DC3DC3-EBA4-6300-035E-1589DE99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2186781"/>
            <a:ext cx="65913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148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4FB80-FE56-1CF6-1885-424AE1E9A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710C-A71D-A337-C905-E0F5F8C4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  <a:r>
              <a:rPr lang="ru-RU" dirty="0"/>
              <a:t> – </a:t>
            </a:r>
            <a:r>
              <a:rPr lang="en-US" dirty="0"/>
              <a:t>Example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9D06-812F-2BC9-73BE-C98E619B0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D033529-648B-5431-5440-D33E35D9B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2186781"/>
            <a:ext cx="65913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29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B5CA1-04E7-67B3-3B02-C571C21E5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4651-2270-559A-6A2C-28D82DFF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  <a:r>
              <a:rPr lang="ru-RU" dirty="0"/>
              <a:t> – </a:t>
            </a:r>
            <a:r>
              <a:rPr lang="en-US" dirty="0"/>
              <a:t>Example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044EA-E198-18EE-A210-48E7D27EF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DEC348A-1AEF-A6BC-78B6-D32639C38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2186781"/>
            <a:ext cx="65913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0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AEBEE-D3E5-9A9A-F594-58A058BF3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7942-58D8-D3BC-AA9F-741B19C30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 for Topological Sort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3B1E0-A4D9-6BB8-E062-439A89D71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52056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8885C-D828-5276-5560-44AE85FDA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6A0F-FC40-A290-1E11-4008F842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  <a:r>
              <a:rPr lang="ru-RU" dirty="0"/>
              <a:t> – </a:t>
            </a:r>
            <a:r>
              <a:rPr lang="en-US" dirty="0"/>
              <a:t>Example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ADDF-AFEB-5D92-A4E7-F6301E6D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45CD04E-61C5-0167-FC83-B76923D6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2186781"/>
            <a:ext cx="65913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838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2110E-C262-BF68-38E6-FB2AF0EB1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7418-F11D-5EA4-5CA2-98B76D52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  <a:r>
              <a:rPr lang="ru-RU" dirty="0"/>
              <a:t> – </a:t>
            </a:r>
            <a:r>
              <a:rPr lang="en-US" dirty="0"/>
              <a:t>Example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D1E83-102F-7808-F170-666AAB2C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52627DF7-F7B5-C556-53F0-48881F812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2182019"/>
            <a:ext cx="65913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956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FAFA1-EF23-2342-57A3-E656865D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6367-2635-4C94-04BB-7D0A3B9C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Kahn’s Algorithm</a:t>
            </a:r>
            <a:r>
              <a:rPr lang="ru-RU" dirty="0"/>
              <a:t> – </a:t>
            </a:r>
            <a:r>
              <a:rPr lang="en-US" dirty="0"/>
              <a:t>Example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EAAC-AB77-F437-398A-32C6A976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15F0526-C8B4-4303-44AB-EB03250F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2182019"/>
            <a:ext cx="65913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327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46D4E-D3B2-4F28-55B9-A4056686F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7BDA-AEC6-B682-051E-08F4FB04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by Doing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B032-5BEB-76CD-068B-45CA31598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43625" cy="4351338"/>
          </a:xfrm>
        </p:spPr>
        <p:txBody>
          <a:bodyPr/>
          <a:lstStyle/>
          <a:p>
            <a:r>
              <a:rPr lang="en-US" dirty="0"/>
              <a:t>Task – Brexit –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Solve the task using presented approach.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9C334-B7F7-8EB5-16B4-59055F671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934" y="2415100"/>
            <a:ext cx="3579226" cy="34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4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E17E5-4C89-2A1A-BEE2-EF4E36556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4F63-7E0A-E627-4AAE-793D68EF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by Doing – Build Dependencies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B810-A2B2-6197-30C8-36785A5A3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43625" cy="4351338"/>
          </a:xfrm>
        </p:spPr>
        <p:txBody>
          <a:bodyPr/>
          <a:lstStyle/>
          <a:p>
            <a:r>
              <a:rPr lang="en-US" dirty="0"/>
              <a:t>Task – Build Dependencies –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Read the task, then we investigate algorithm.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23A57-6E91-C38F-67C3-0D7A66E26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934" y="2415100"/>
            <a:ext cx="3579226" cy="34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45BF-7847-5075-1E60-7CC64942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Visualization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7B75-D62C-B3A7-3DE4-5534AC5CC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E41264-DBC1-9D29-9893-8404F799B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2" y="1996281"/>
            <a:ext cx="46767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68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A46EB-120A-DDDB-4452-9EF434706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2F75-A775-5074-C89C-F31F913F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to Solve Problem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1B4C-6459-5EE1-00B0-13D3DC95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C929BB-1402-7403-645C-23D056C88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7254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72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D96E5-CF17-A876-7CCB-48BEE215D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3EC0-217E-59FC-A11B-1044A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to Solve Problem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526A-4ED4-8558-048D-A1D4BF45B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4014B91-BE1C-1D0C-9FCA-9EACC831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7254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4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32399-1D49-2D63-6CF4-0528A923D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FDB3-EC4D-FE55-F700-A78D375C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to Solve Problem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B291B-5E75-CFB7-3050-91B21E5E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B0AF28-C09A-3976-1E03-B85895A9A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7254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82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683C7-CC89-24B7-F837-47F56DF90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EF24-CF0A-3993-489E-6E9E2465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to Solve Problem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73CB-E904-8F49-5130-FE549E80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D0CFEB-535D-82EC-13C9-2898F9AC7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7254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01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7D8ED-713E-19B0-69A2-A009F42B4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6ABD-FF0C-BB5B-9181-AE491139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to Solve Problem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AE48-9F05-BFB8-5335-876009610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796C1FB-09ED-433B-7A40-B143EF4D2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7254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94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174</Words>
  <Application>Microsoft Office PowerPoint</Application>
  <PresentationFormat>Widescreen</PresentationFormat>
  <Paragraphs>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 Topological Sort</vt:lpstr>
      <vt:lpstr>DFS for Topological Sort</vt:lpstr>
      <vt:lpstr>Learn by Doing – Build Dependencies</vt:lpstr>
      <vt:lpstr>Problem Visualization</vt:lpstr>
      <vt:lpstr>DFS to Solve Problem</vt:lpstr>
      <vt:lpstr>DFS to Solve Problem</vt:lpstr>
      <vt:lpstr>DFS to Solve Problem</vt:lpstr>
      <vt:lpstr>DFS to Solve Problem</vt:lpstr>
      <vt:lpstr>DFS to Solve Problem</vt:lpstr>
      <vt:lpstr>DFS to Solve Problem</vt:lpstr>
      <vt:lpstr>DFS to Solve Problem</vt:lpstr>
      <vt:lpstr>DFS to Solve Problem</vt:lpstr>
      <vt:lpstr>Learn by Doing</vt:lpstr>
      <vt:lpstr>Learn by Doing</vt:lpstr>
      <vt:lpstr>Kahn’s Algorithm – Example 1</vt:lpstr>
      <vt:lpstr>Kahn’s Algorithm – Example 2</vt:lpstr>
      <vt:lpstr>Kahn’s Algorithm – Example 2</vt:lpstr>
      <vt:lpstr>Kahn’s Algorithm – Example 2</vt:lpstr>
      <vt:lpstr>Kahn’s Algorithm – Example 2</vt:lpstr>
      <vt:lpstr>Kahn’s Algorithm – Example 2</vt:lpstr>
      <vt:lpstr>Kahn’s Algorithm – Example 2</vt:lpstr>
      <vt:lpstr>Kahn’s Algorithm – Example 2</vt:lpstr>
      <vt:lpstr>Learn by Doing</vt:lpstr>
    </vt:vector>
  </TitlesOfParts>
  <Company>Thermo Fisher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Novikov, Andrei</dc:creator>
  <cp:lastModifiedBy>Novikov, Andrei</cp:lastModifiedBy>
  <cp:revision>23</cp:revision>
  <dcterms:created xsi:type="dcterms:W3CDTF">2025-04-23T08:38:22Z</dcterms:created>
  <dcterms:modified xsi:type="dcterms:W3CDTF">2025-06-27T14:01:14Z</dcterms:modified>
</cp:coreProperties>
</file>