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6" r:id="rId3"/>
    <p:sldId id="308" r:id="rId4"/>
    <p:sldId id="309" r:id="rId5"/>
    <p:sldId id="307" r:id="rId6"/>
    <p:sldId id="310" r:id="rId7"/>
    <p:sldId id="282" r:id="rId8"/>
    <p:sldId id="31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4660"/>
  </p:normalViewPr>
  <p:slideViewPr>
    <p:cSldViewPr snapToGrid="0">
      <p:cViewPr>
        <p:scale>
          <a:sx n="125" d="100"/>
          <a:sy n="125" d="100"/>
        </p:scale>
        <p:origin x="546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EDD3-3CD2-45E8-8C1F-D66A512DEB1A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FE57-74AB-4AD0-959A-B6CB0C09A3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1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126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479-FC94-91AD-B116-85EC8D66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1468-CB68-0E57-E94E-B7229D6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8AA3-C85E-8B0D-0B21-D4B61D0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CC92-F16E-0E60-7E1E-1D92F1DB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2518-C795-C5F3-B1AD-01C62F6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0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1D-A34A-1785-B8D4-F920383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C0733-9126-F2B1-8B0B-36CF22A7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702E-DA69-2E47-34FB-93EC569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5EF-50CE-F684-B1BF-BC0C53D6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4B10-C474-2280-02C6-6DF523F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2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FA09-84D6-0350-F3DB-BC1C21C69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8B82-F617-8404-1FAD-82FAD78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73D8-2B90-D1E9-B7E4-7631895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615E-F756-3AA0-776A-63802BF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FDD-AD43-421B-B26B-83082F8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B375-DA99-23C2-2033-D78714E6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CD8-FFA9-2883-3F66-6EDBF5E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E14B-A67C-5AA7-3383-A3A6782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299A-144F-62EA-9161-7ED8D9F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31E-A98C-9A49-B7EB-ED3825A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DD76-7F42-99DF-F9F2-1519F63E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B8E7-FB64-24B1-97BA-150A05C5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DD20-8F1C-0788-892A-614156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DFBD-6514-CA96-AF87-E530299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5A8E-0EEC-4BDC-0557-E8AFAA2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4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D31-C06B-5FC1-CE52-340A7FFB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3DA7-74C1-BACC-DA1D-6562E100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C50A-8D88-C2ED-4BD0-05E30B5F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9472-41EB-1267-7AC9-30EC70D1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D5EB-A022-E6B3-BFFC-9ADE2185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D1DF-CCC9-59B0-975F-9204CA43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9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4D1-F9DE-3C58-5D4A-00EE69F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5719-E270-5559-8BD1-A389006A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64F9-FC6D-E4BE-EDCA-2733412D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8473-0D31-1F17-5AF0-9380D395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6D16-A9A2-8A6E-A047-170943C7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5DF8-1CB7-9F44-79C6-36160FB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487C-5289-61F7-703F-83EABA2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0A7AB-EA1D-7F34-B4E6-1BE90BA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39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F39D-60FC-C186-AA5E-CCF36FE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85D1-8645-E95B-A7C5-4FACF0CB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FCFB-3CB6-44A7-0723-27234C9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ED386-6236-B031-FB0B-CC6790B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7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D868-B009-6F8A-F45E-A72EB32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D408-AABB-E6B6-ED49-4916D9A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18A7-0277-4383-7F7B-BDA3074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5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0D0C-E426-DABA-26CB-4E27FE8C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1FF8-457A-C5A6-3251-7383A5EE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BD00-0909-ADE9-2622-E224F3E0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0ADF-6003-1461-2D54-669FA96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7C01-006A-53F9-143E-AFE9132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9332-0BF3-3BAD-C5AD-717C415B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2959-E1B6-A427-B6DA-76BB4B2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9D9D-793F-FE8F-14D7-AFA0C00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E5AC-6976-7C51-BF91-CF59198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6C27-A74A-9F04-6739-C69A43D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400B-A232-1D90-1E35-F75E920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B49-FB44-9A5E-2F91-82679FE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7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741E-266E-F481-FD58-7C09708A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9CB2-07E7-AB5F-6317-F8610B25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747-2F34-62B3-815E-1843706E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A05EF-82ED-454F-82F3-18C4B46C1C10}" type="datetimeFigureOut">
              <a:rPr lang="LID4096" smtClean="0"/>
              <a:t>08/08/2025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E298-D230-29E8-CBFB-72773C79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250D-5368-8CF0-60BC-3FEB02E4D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8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hauntedgraveya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problem=3" TargetMode="External"/><Relationship Id="rId2" Type="http://schemas.openxmlformats.org/officeDocument/2006/relationships/hyperlink" Target="https://projecteuler.net/problem=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projecteuler.net/problem=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EA0-F3DD-5FAA-D7F5-A046768A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SSSP with Negative Weights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F92C-2228-1365-B57C-DB29F3D0C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 Aug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998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6DE4-F23C-D69E-ACAB-E970B951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41E8-0A98-B3DB-DF7E-B1AB22F3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076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Dijkstra fails if a graph has </a:t>
            </a:r>
            <a:r>
              <a:rPr lang="en-US" b="1" dirty="0">
                <a:solidFill>
                  <a:srgbClr val="FFC000"/>
                </a:solidFill>
              </a:rPr>
              <a:t>negative edge weights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Dijkstra algorithm fails due to greedy strategy in the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Looks at the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50E3C6-9F49-F2C7-D507-EABC5B89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0" y="1138237"/>
            <a:ext cx="39147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7A97A-A149-A28B-1A89-216EC5D03C02}"/>
              </a:ext>
            </a:extLst>
          </p:cNvPr>
          <p:cNvSpPr txBox="1"/>
          <p:nvPr/>
        </p:nvSpPr>
        <p:spPr>
          <a:xfrm>
            <a:off x="9006840" y="1256157"/>
            <a:ext cx="2093974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Initial Graph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903B34-2F05-75DB-0934-3D9FAFDA526E}"/>
              </a:ext>
            </a:extLst>
          </p:cNvPr>
          <p:cNvSpPr txBox="1"/>
          <p:nvPr/>
        </p:nvSpPr>
        <p:spPr>
          <a:xfrm>
            <a:off x="9006839" y="2751805"/>
            <a:ext cx="209397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Dijkstra Solution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AB20E-C2C2-B901-6B59-D2E3FBE469FF}"/>
              </a:ext>
            </a:extLst>
          </p:cNvPr>
          <p:cNvSpPr txBox="1"/>
          <p:nvPr/>
        </p:nvSpPr>
        <p:spPr>
          <a:xfrm>
            <a:off x="9006840" y="4394677"/>
            <a:ext cx="2093976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Expected Solution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8003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601EB-FFB4-C22A-580E-9CF400A2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7164-4B42-EE1D-3FE7-E2441643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of Failure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F128-0EF9-4614-C478-B355D925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Dijkstra algorithm fails due to greedy strategy in the algorithm:</a:t>
            </a:r>
          </a:p>
          <a:p>
            <a:r>
              <a:rPr lang="en-US" sz="2400" b="1" dirty="0"/>
              <a:t>Priority queue</a:t>
            </a:r>
            <a:r>
              <a:rPr lang="en-US" sz="2400" dirty="0"/>
              <a:t> is root cause of greedy strategy, when it extracts a node with minimum distance at the current moment.</a:t>
            </a:r>
          </a:p>
          <a:p>
            <a:r>
              <a:rPr lang="en-US" sz="2400" dirty="0"/>
              <a:t>Once node is visited – </a:t>
            </a:r>
            <a:r>
              <a:rPr lang="en-US" sz="2400" b="1" dirty="0"/>
              <a:t>array visited[]</a:t>
            </a:r>
            <a:r>
              <a:rPr lang="en-US" sz="2400" dirty="0"/>
              <a:t>, alternatives will not be checked.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take look at the pseudo code of the algorithm – for better understanding.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56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0CBE-916B-94F8-E75F-CFA6235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of Dijkstra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4DC0-86A0-ECE4-2D1A-BBB41F93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BFA5-DB3C-1553-C1F6-1B85299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758" y="1825625"/>
            <a:ext cx="7230484" cy="37819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097DFA-BA16-17EA-27CB-EFC70FE3D69C}"/>
              </a:ext>
            </a:extLst>
          </p:cNvPr>
          <p:cNvSpPr/>
          <p:nvPr/>
        </p:nvSpPr>
        <p:spPr>
          <a:xfrm>
            <a:off x="3155156" y="3631406"/>
            <a:ext cx="1517428" cy="18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2D4E8-7C81-88C3-4044-EF010FE828AA}"/>
              </a:ext>
            </a:extLst>
          </p:cNvPr>
          <p:cNvSpPr/>
          <p:nvPr/>
        </p:nvSpPr>
        <p:spPr>
          <a:xfrm>
            <a:off x="3155156" y="3981449"/>
            <a:ext cx="1517428" cy="18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5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575E-FFD0-FC1F-BC11-211074DC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 Algorithm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D4E2D-0992-86C4-268A-B204AD6C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algorithm is very simple from code point of view.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A351D-6545-4D3B-6FE0-7B064F617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98" y="2588259"/>
            <a:ext cx="5674338" cy="2376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68A16-7772-A6A1-0956-7F8962366F90}"/>
              </a:ext>
            </a:extLst>
          </p:cNvPr>
          <p:cNvSpPr txBox="1"/>
          <p:nvPr/>
        </p:nvSpPr>
        <p:spPr>
          <a:xfrm>
            <a:off x="838200" y="5199224"/>
            <a:ext cx="6909436" cy="3840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That’s all! After such run, you have SSSP solution in </a:t>
            </a:r>
            <a:r>
              <a:rPr lang="en-US" dirty="0" err="1"/>
              <a:t>dist</a:t>
            </a:r>
            <a:r>
              <a:rPr lang="en-US" dirty="0"/>
              <a:t>[] 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66E3E5-BA30-1DDC-98B2-0AA7180D8411}"/>
              </a:ext>
            </a:extLst>
          </p:cNvPr>
          <p:cNvSpPr txBox="1"/>
          <p:nvPr/>
        </p:nvSpPr>
        <p:spPr>
          <a:xfrm>
            <a:off x="7934326" y="2588259"/>
            <a:ext cx="3924298" cy="3840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Bellman-Ford: O(E * V)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2E015-3EA8-3E32-98E7-47285E1AC26C}"/>
              </a:ext>
            </a:extLst>
          </p:cNvPr>
          <p:cNvSpPr txBox="1"/>
          <p:nvPr/>
        </p:nvSpPr>
        <p:spPr>
          <a:xfrm>
            <a:off x="7934323" y="3448795"/>
            <a:ext cx="3924301" cy="384048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Dijkstra: O((E + V) * log(V))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A7B64-6298-E940-DABB-7F87DAE750C3}"/>
              </a:ext>
            </a:extLst>
          </p:cNvPr>
          <p:cNvSpPr txBox="1"/>
          <p:nvPr/>
        </p:nvSpPr>
        <p:spPr>
          <a:xfrm>
            <a:off x="7934323" y="3030349"/>
            <a:ext cx="3924301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Bellman-Ford: O(V</a:t>
            </a:r>
            <a:r>
              <a:rPr lang="en-US" baseline="30000" dirty="0"/>
              <a:t>3</a:t>
            </a:r>
            <a:r>
              <a:rPr lang="en-US" dirty="0"/>
              <a:t>)    </a:t>
            </a:r>
            <a:r>
              <a:rPr lang="en-US" i="1" dirty="0"/>
              <a:t>if G is matrix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47964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7C7B-CBA3-2896-548D-AB979E4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Ford Algorithm and Negative Cycles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E488D-BF8A-5384-8ADE-4EFA7027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7687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Direct members of negative cycle are</a:t>
            </a:r>
            <a:r>
              <a:rPr lang="en-US" dirty="0"/>
              <a:t>: 2 and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Reachable (affected) by negative cycle</a:t>
            </a:r>
            <a:r>
              <a:rPr lang="en-US" dirty="0"/>
              <a:t>: 4 and 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find: just run Bellman Ford algorithm once again and check if distance gets smaller.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0460A-7988-C1D7-4F05-085FB820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2284016"/>
            <a:ext cx="5113672" cy="34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9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17E5-4C89-2A1A-BEE2-EF4E3655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4F63-7E0A-E627-4AAE-793D68EF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 – Haunted Graveyard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FB810-A2B2-6197-30C8-36785A5A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Task – Haunted Graveyard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23A57-6E91-C38F-67C3-0D7A66E26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6CA0-0756-BE24-F6AD-9BAF01696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47B2-DEB9-822F-FEFB-1EAC8ADA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Fun - Math Puzzles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F3DF-8027-179A-CE36-378D3D87F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3625" cy="4351338"/>
          </a:xfrm>
        </p:spPr>
        <p:txBody>
          <a:bodyPr/>
          <a:lstStyle/>
          <a:p>
            <a:r>
              <a:rPr lang="en-US" dirty="0"/>
              <a:t>Multiples of 3 and 5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Largest Prime Number –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Smallest Multiply –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3F165-3426-97A5-7198-61758499A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7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252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SSSP with Negative Weights</vt:lpstr>
      <vt:lpstr>Problem</vt:lpstr>
      <vt:lpstr>Root Cause of Failure</vt:lpstr>
      <vt:lpstr>Pseudo-Code of Dijkstra</vt:lpstr>
      <vt:lpstr>Bellman Ford Algorithm </vt:lpstr>
      <vt:lpstr>Bellman Ford Algorithm and Negative Cycles</vt:lpstr>
      <vt:lpstr>Learn by Doing – Haunted Graveyard</vt:lpstr>
      <vt:lpstr>A Little Fun - Math Puzzles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30</cp:revision>
  <dcterms:created xsi:type="dcterms:W3CDTF">2025-04-23T08:38:22Z</dcterms:created>
  <dcterms:modified xsi:type="dcterms:W3CDTF">2025-08-08T15:13:53Z</dcterms:modified>
</cp:coreProperties>
</file>