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9D0E7-463E-454E-9676-D2C53B79144C}" type="datetimeFigureOut">
              <a:rPr lang="LID4096" smtClean="0"/>
              <a:t>10/10/2025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8A7A6-58FC-4946-B27E-25C3E1AB015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232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8A7A6-58FC-4946-B27E-25C3E1AB0158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7340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C8393-4636-4CE4-E7F9-3C90ACD86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7625FF-39D3-22CA-DA4C-8FEB47C1CA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2AE1A1-749D-405D-FFA6-31986AEDC1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14EF1-35A0-8F3B-6B7D-00D2B975A2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8A7A6-58FC-4946-B27E-25C3E1AB0158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9111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A4ECA-5EDE-6AA1-3406-0E405EB3B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45CDD0-31F9-8042-9974-5BE16D2CD3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45F6A2-E1DE-11CB-C354-754E7B9E2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0E8CE-E30C-F4B4-6239-7A4AB68399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8A7A6-58FC-4946-B27E-25C3E1AB0158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27758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84804-6ABF-3DD9-7776-FCEE5805E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259860-7344-93DA-06FF-4C34E9598C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9E1207-5BAA-3163-7010-A2C9EE5D6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2E225-B182-49DC-48D0-25F383F555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8A7A6-58FC-4946-B27E-25C3E1AB0158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62083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4A72-448B-57BC-3E72-B1B6CC41F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06996-5302-E63D-665B-9042A2F69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0BE92-2D14-2AD0-D680-89B1997D6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624D-0B26-44FB-9065-37AF5104F435}" type="datetimeFigureOut">
              <a:rPr lang="LID4096" smtClean="0"/>
              <a:t>10/10/2025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C43E-CC11-7601-8114-60654F6C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3472E-2D22-1BB0-F197-48CD9641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8739-F486-459F-B9EA-DD7A8D98CED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8701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9D21-2EB1-A08C-CA2E-25E76E5A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A582-F182-54EC-E437-79C29E9BA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066AB-F62C-FC25-6D1E-5A962B703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624D-0B26-44FB-9065-37AF5104F435}" type="datetimeFigureOut">
              <a:rPr lang="LID4096" smtClean="0"/>
              <a:t>10/10/2025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2A4DE-FF3F-AB72-DBAD-D68FD828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42833-CDDF-9839-E0B8-90534E9A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8739-F486-459F-B9EA-DD7A8D98CED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4043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F9215-FDDB-0797-E2D9-BAF786D40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DB5A3-FAAC-7ABA-640B-36A3BF24D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E7CCC-D6B6-A5FF-23A5-F54F42C7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624D-0B26-44FB-9065-37AF5104F435}" type="datetimeFigureOut">
              <a:rPr lang="LID4096" smtClean="0"/>
              <a:t>10/10/2025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0C906-BFB0-D04F-7CAA-62C2B2B6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96EEE-74D6-6297-BBEF-DA0A0B81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8739-F486-459F-B9EA-DD7A8D98CED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3838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E60B-8BD6-95C3-4C00-86C6B571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D1C42-AAE2-2CCA-E133-040F5538B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ACA7B-9A77-DAF2-1414-16DEEE6C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624D-0B26-44FB-9065-37AF5104F435}" type="datetimeFigureOut">
              <a:rPr lang="LID4096" smtClean="0"/>
              <a:t>10/10/2025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4E3A4-C7C6-6E7E-D14C-C0C5EBB9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3E89E-0444-E329-022F-3D3D34052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8739-F486-459F-B9EA-DD7A8D98CED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56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CE893-65CB-2A11-E9C1-92F59A039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DBEB8-86D5-3F95-E3FD-D0241C20E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9B92D-83BE-8C8B-951A-A7203E27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624D-0B26-44FB-9065-37AF5104F435}" type="datetimeFigureOut">
              <a:rPr lang="LID4096" smtClean="0"/>
              <a:t>10/10/2025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A8782-2163-021D-2388-16842ED4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F6EB9-A60E-D7E5-5ABE-1452FA0A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8739-F486-459F-B9EA-DD7A8D98CED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044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AEE8-CD3F-124C-0FB3-0A46597A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EC099-3888-FEF6-9AF3-528AF8DE3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1C7A7-1417-FEE8-3FD2-C9045F590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7EAFE-30FA-D1B8-E362-5D1CD9137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624D-0B26-44FB-9065-37AF5104F435}" type="datetimeFigureOut">
              <a:rPr lang="LID4096" smtClean="0"/>
              <a:t>10/10/2025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F0153-F333-D3AE-2612-53CF098D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8E134-6B63-E1AF-C4A7-F4AE32AD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8739-F486-459F-B9EA-DD7A8D98CED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625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23770-CA30-EE06-4C37-2174B03D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3F07F-D23A-8A7F-7F9A-7536084C2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80E3E-3DE6-A74D-7A15-5E92FB31F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D76C10-18CD-4A9A-3F24-3AE74F0AD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DEEBB-0149-D0D4-97A2-F82A0C92E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5176B8-5E8A-132A-E3D0-250471EC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624D-0B26-44FB-9065-37AF5104F435}" type="datetimeFigureOut">
              <a:rPr lang="LID4096" smtClean="0"/>
              <a:t>10/10/2025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BDB5B7-1978-084B-E08C-289FD4D0A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7095E0-9106-07B0-02CD-AAFBF5E1F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8739-F486-459F-B9EA-DD7A8D98CED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5386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21FE-ED5F-0B7C-6E75-44FA0154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C07BBF-C9B4-E0A2-F00F-AEA31874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624D-0B26-44FB-9065-37AF5104F435}" type="datetimeFigureOut">
              <a:rPr lang="LID4096" smtClean="0"/>
              <a:t>10/10/2025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038DD-C501-120F-6E5F-177FB7B26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D2B65-EF15-F05A-730A-C510BB70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8739-F486-459F-B9EA-DD7A8D98CED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2095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25FE5-6F05-3539-6986-1BDD2B03A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624D-0B26-44FB-9065-37AF5104F435}" type="datetimeFigureOut">
              <a:rPr lang="LID4096" smtClean="0"/>
              <a:t>10/10/2025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A2BD3-D51F-79B4-BA47-96BCE811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91A81-C4ED-0673-CEDC-DAB7DEC9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8739-F486-459F-B9EA-DD7A8D98CED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9922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C33C0-9AE0-1CBA-BAA1-04740E78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81BD8-AA5C-FFA0-D9AF-1FE406DDD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0879A-166F-B7B2-2E98-7A899C2B2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47837-EAF0-430F-0D97-A3E3AF5F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624D-0B26-44FB-9065-37AF5104F435}" type="datetimeFigureOut">
              <a:rPr lang="LID4096" smtClean="0"/>
              <a:t>10/10/2025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20B80-3509-F581-7AB6-1EB4D01EE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9745D-6742-B3AF-EB8A-F736F54D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8739-F486-459F-B9EA-DD7A8D98CED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270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89B0-23E7-5D63-F544-59633310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ACEA67-46CE-32B8-D124-9466E0D8D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F2C31-9A4A-F782-B8D8-1412CC099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21637-1186-801D-7513-5037B485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A624D-0B26-44FB-9065-37AF5104F435}" type="datetimeFigureOut">
              <a:rPr lang="LID4096" smtClean="0"/>
              <a:t>10/10/2025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16152-2965-F289-ADC8-181DE686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4EAC6-698E-589B-5993-DCE35A62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B8739-F486-459F-B9EA-DD7A8D98CED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913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291D6C-6EE3-0255-4718-7E438198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BD584-C952-1C5C-BD0E-1124A71E2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74C68-B200-1D08-7F93-A9147D998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9A624D-0B26-44FB-9065-37AF5104F435}" type="datetimeFigureOut">
              <a:rPr lang="LID4096" smtClean="0"/>
              <a:t>10/10/2025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4E417-6C36-9A73-C068-AE1E552D4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17F63-01C7-7952-6CA5-6A50B5091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7B8739-F486-459F-B9EA-DD7A8D98CED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1874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dventofcode.com/2023/day/2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78AD-A98A-E704-A4C3-2651BC97DD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Competitive Programming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C5292-6827-C6A4-D6A6-C0C67259C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 Oct. 2025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6406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AEA15-2598-443B-FA0C-7AA3A5DBF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FBA62-C843-FB8C-7ADD-98ADDF85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blocks can be removed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86283-7379-03DB-8161-59E816530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244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created graphs, we can say which blocks can be removed: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 – can, doesn’t support anyone</a:t>
            </a:r>
          </a:p>
          <a:p>
            <a:pPr marL="0" indent="0">
              <a:buNone/>
            </a:pPr>
            <a:r>
              <a:rPr lang="en-US" dirty="0"/>
              <a:t>D – cannot</a:t>
            </a:r>
          </a:p>
          <a:p>
            <a:pPr marL="0" indent="0">
              <a:buNone/>
            </a:pPr>
            <a:r>
              <a:rPr lang="en-US" dirty="0"/>
              <a:t>B – can, alternative is C.</a:t>
            </a:r>
          </a:p>
          <a:p>
            <a:pPr marL="0" indent="0">
              <a:buNone/>
            </a:pPr>
            <a:r>
              <a:rPr lang="en-US" dirty="0"/>
              <a:t>C – can, alternative is B.</a:t>
            </a:r>
          </a:p>
          <a:p>
            <a:pPr marL="0" indent="0">
              <a:buNone/>
            </a:pPr>
            <a:r>
              <a:rPr lang="en-US" dirty="0"/>
              <a:t>A – cannot.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4601DDB-3422-24D8-DE85-B8436B96E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5" y="1610519"/>
            <a:ext cx="5915025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250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84571-199B-B66F-F426-0C1FF76F2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1DF9-701B-F5CA-7BE2-260216AB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Chain Reaction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27CF7-884B-B884-F32D-0CDCA1123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6870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Disintegrating bricks one at a time isn't going to be fast enough. While it might sound dangerous, what you really need is a chain reaction.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You'll need to figure out the best brick to disintegrate. For each brick, determine how many other bricks would fall if that brick were disintegrated.</a:t>
            </a:r>
          </a:p>
        </p:txBody>
      </p:sp>
    </p:spTree>
    <p:extLst>
      <p:ext uri="{BB962C8B-B14F-4D97-AF65-F5344CB8AC3E}">
        <p14:creationId xmlns:p14="http://schemas.microsoft.com/office/powerpoint/2010/main" val="1862875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5A847-9CFC-6BD4-0687-5CA2B1A8F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4889-E40E-53DF-C2F1-6B2FC922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Chain Reaction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BE7DA-5E73-6469-5D19-B476463DE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6870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Topological Sort with Specific Input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Chain reaction can be efficiently solved for every block using topological sort.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C02F564-A26E-1A14-A124-D1CA9DA8A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3429000"/>
            <a:ext cx="101060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928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2334A-A0BB-81ED-5A4F-AC624C2F4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8F02-12C0-1239-A91B-EEBBA422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Chain Reaction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9B99-BD14-852D-BE5E-8AA447645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6870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Topological Sort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/>
              <a:t>Initialize total collapse counter.</a:t>
            </a:r>
          </a:p>
          <a:p>
            <a:pPr marL="514350" indent="-514350">
              <a:buAutoNum type="arabicPeriod"/>
            </a:pPr>
            <a:r>
              <a:rPr lang="en-US" dirty="0"/>
              <a:t>For every block K:</a:t>
            </a:r>
          </a:p>
          <a:p>
            <a:pPr lvl="1"/>
            <a:r>
              <a:rPr lang="en-US" dirty="0"/>
              <a:t>Run topological sort for block K to count collapsed blocks.</a:t>
            </a:r>
          </a:p>
          <a:p>
            <a:pPr lvl="2"/>
            <a:r>
              <a:rPr lang="en-US" dirty="0"/>
              <a:t>Create an array with incoming connections counter.</a:t>
            </a:r>
          </a:p>
          <a:p>
            <a:pPr lvl="2"/>
            <a:r>
              <a:rPr lang="en-US" dirty="0"/>
              <a:t>Initial queue contains only K block – single element!</a:t>
            </a:r>
          </a:p>
          <a:p>
            <a:pPr lvl="2"/>
            <a:r>
              <a:rPr lang="en-US" dirty="0"/>
              <a:t>Count every removed block (incoming connection counter = 0).</a:t>
            </a:r>
          </a:p>
          <a:p>
            <a:pPr lvl="1"/>
            <a:r>
              <a:rPr lang="en-US" dirty="0"/>
              <a:t>Update total collapse counter.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93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D778-7AA0-0569-7E75-0F7380695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Advent of Code 2023 – Day 22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3E573-2039-10AD-C2E9-EBD643A02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Link to the task: </a:t>
            </a:r>
            <a:r>
              <a:rPr lang="en-US" dirty="0">
                <a:hlinkClick r:id="rId2"/>
              </a:rPr>
              <a:t>https://adventofcode.com/2023/day/22</a:t>
            </a:r>
            <a:r>
              <a:rPr lang="en-US" dirty="0"/>
              <a:t> 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C3756-A027-4500-0138-697C6A29B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968" y="2593582"/>
            <a:ext cx="8164064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9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7339-1326-C643-C71E-FF991A054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step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5F9E9-2D64-392F-329B-ADAFDC5BE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first step as a </a:t>
            </a:r>
            <a:r>
              <a:rPr lang="en-US" dirty="0" err="1"/>
              <a:t>tetris</a:t>
            </a:r>
            <a:r>
              <a:rPr lang="en-US" dirty="0"/>
              <a:t>.</a:t>
            </a:r>
            <a:endParaRPr lang="LID4096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6C5B8F3-00F8-F408-0041-FF6E85BCF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2371725"/>
            <a:ext cx="554355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2CB441-EEA3-69C8-36CA-97C97A8B47C3}"/>
              </a:ext>
            </a:extLst>
          </p:cNvPr>
          <p:cNvSpPr txBox="1"/>
          <p:nvPr/>
        </p:nvSpPr>
        <p:spPr>
          <a:xfrm>
            <a:off x="6610350" y="264795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Example – Easy to Imagine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876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B5CD8-B18F-8B97-D01B-70C0AC67B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2756-7ECE-740D-C972-54E7D17F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step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FCD5B-C81A-46CA-828D-D1D2888D0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But consider 3D </a:t>
            </a:r>
            <a:r>
              <a:rPr lang="en-US" dirty="0" err="1"/>
              <a:t>tetris</a:t>
            </a:r>
            <a:r>
              <a:rPr lang="en-US" dirty="0"/>
              <a:t> – this our task. 3D is tough to visualize.</a:t>
            </a:r>
            <a:endParaRPr lang="LID4096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2581DC-31CB-730E-040C-E501DD4D0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2962275"/>
            <a:ext cx="21145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67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498F9-EFF4-1265-971D-B8DD0C16D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5454-274C-2BC6-067E-4E95DF59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End State?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1725E-E440-C003-5E2F-2A0AF109E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do not want to simulate due to a lot of figures, we want to calculate the end state in on run.</a:t>
            </a:r>
          </a:p>
        </p:txBody>
      </p:sp>
    </p:spTree>
    <p:extLst>
      <p:ext uri="{BB962C8B-B14F-4D97-AF65-F5344CB8AC3E}">
        <p14:creationId xmlns:p14="http://schemas.microsoft.com/office/powerpoint/2010/main" val="152704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5AE9B-3ACB-96EF-1D0C-953D6C98C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643B-8BC8-A0BA-8BAC-FF2F1E9B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End State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F12C4-B793-20BE-C91E-9662EF9C7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Greedy algorithm</a:t>
            </a:r>
          </a:p>
          <a:p>
            <a:pPr marL="514350" indent="-514350">
              <a:buAutoNum type="arabicPeriod"/>
            </a:pPr>
            <a:r>
              <a:rPr lang="en-US" dirty="0"/>
              <a:t>Sort all blocks by Z axis.</a:t>
            </a:r>
          </a:p>
          <a:p>
            <a:pPr marL="514350" indent="-514350">
              <a:buAutoNum type="arabicPeriod"/>
            </a:pPr>
            <a:r>
              <a:rPr lang="en-US" dirty="0"/>
              <a:t>Create an array (X, Y) to describe current surface.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80E5E8-EE32-E81D-128E-D41591CDC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00188"/>
            <a:ext cx="5534025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759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44AC3-A00D-2D20-AE7D-5B2369A0B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6763-AE5B-6223-8EEA-25206E69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End State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6240A-48E0-0DEC-BEAC-A7C4456E9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Math</a:t>
            </a:r>
          </a:p>
          <a:p>
            <a:pPr marL="514350" indent="-514350">
              <a:buAutoNum type="arabicPeriod"/>
            </a:pPr>
            <a:r>
              <a:rPr lang="en-US" dirty="0"/>
              <a:t>For every block in sorted array calculate its Z position using the surface: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1DAC9-7FA5-8F17-4FED-FFC471EB6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23" y="3862257"/>
            <a:ext cx="4716327" cy="2449643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FE18AAE0-803A-39E2-9E1E-38061B3A8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373" y="1668332"/>
            <a:ext cx="5915025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897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4FAA9-E973-950C-385F-248CBF331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82088-32ED-8950-83F9-DAC31072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blocks can be removed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E4733-3293-28EA-C605-B5DE119C9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582025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Breadth First Search</a:t>
            </a:r>
          </a:p>
          <a:p>
            <a:pPr marL="514350" indent="-514350">
              <a:buAutoNum type="arabicPeriod"/>
            </a:pPr>
            <a:r>
              <a:rPr lang="en-US" dirty="0"/>
              <a:t>Map blocks on 3D array as in case of visualization.</a:t>
            </a:r>
          </a:p>
          <a:p>
            <a:pPr marL="514350" indent="-514350">
              <a:buAutoNum type="arabicPeriod"/>
            </a:pPr>
            <a:r>
              <a:rPr lang="en-US" dirty="0"/>
              <a:t>Run BFS to find BOTTOM neighbors (supporters).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61DBE10-F34D-0E21-4728-235185908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7" y="3581400"/>
            <a:ext cx="5534025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93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5C607-5987-5683-F241-5432DCCD5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B4FC-EF10-D176-E3DD-A15ECDDA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blocks can be removed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C2300-137E-AC21-0370-F0E36B6D7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Breadth First Search</a:t>
            </a:r>
          </a:p>
          <a:p>
            <a:pPr marL="514350" indent="-514350">
              <a:buAutoNum type="arabicPeriod"/>
            </a:pPr>
            <a:r>
              <a:rPr lang="en-US" dirty="0"/>
              <a:t>Run BFS to find BOTTOM neighbors (supporters).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Build two Simplified Graph</a:t>
            </a:r>
            <a:r>
              <a:rPr lang="en-US" dirty="0"/>
              <a:t>:</a:t>
            </a:r>
          </a:p>
          <a:p>
            <a:pPr marL="514350" indent="-514350">
              <a:buAutoNum type="arabicPeriod"/>
            </a:pPr>
            <a:r>
              <a:rPr lang="en-US" dirty="0"/>
              <a:t>Create a graph which defines who depends on who.</a:t>
            </a:r>
          </a:p>
          <a:p>
            <a:pPr marL="514350" indent="-514350">
              <a:buAutoNum type="arabicPeriod"/>
            </a:pPr>
            <a:r>
              <a:rPr lang="en-US" dirty="0"/>
              <a:t>Create a graph which defines who supports who.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3B3E891-662B-7E0D-610E-611C7E8B5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88" y="1610519"/>
            <a:ext cx="5915025" cy="478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854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409</Words>
  <Application>Microsoft Office PowerPoint</Application>
  <PresentationFormat>Widescreen</PresentationFormat>
  <Paragraphs>59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Competitive Programming</vt:lpstr>
      <vt:lpstr>Advent of Code 2023 – Day 22</vt:lpstr>
      <vt:lpstr>The first step</vt:lpstr>
      <vt:lpstr>The first step</vt:lpstr>
      <vt:lpstr>How to Calculate End State?</vt:lpstr>
      <vt:lpstr>How to Calculate End State</vt:lpstr>
      <vt:lpstr>How to Calculate End State</vt:lpstr>
      <vt:lpstr>Which blocks can be removed</vt:lpstr>
      <vt:lpstr>Which blocks can be removed</vt:lpstr>
      <vt:lpstr>Which blocks can be removed</vt:lpstr>
      <vt:lpstr>Part 2 – Chain Reaction</vt:lpstr>
      <vt:lpstr>Part 2 – Chain Reaction</vt:lpstr>
      <vt:lpstr>Part 2 – Chain Reaction</vt:lpstr>
    </vt:vector>
  </TitlesOfParts>
  <Company>Thermo Fisher Scientific,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Novikov, Andrei</dc:creator>
  <cp:lastModifiedBy>Novikov, Andrei</cp:lastModifiedBy>
  <cp:revision>1</cp:revision>
  <dcterms:created xsi:type="dcterms:W3CDTF">2025-10-10T12:09:55Z</dcterms:created>
  <dcterms:modified xsi:type="dcterms:W3CDTF">2025-10-10T14:30:32Z</dcterms:modified>
</cp:coreProperties>
</file>