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E28A4F-43EB-40E2-8CD0-319C311A0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B2052A7-1CED-4179-BDAA-6E2A02909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6/18/2020 9:01:34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unger in the US4">
            <a:extLst>
              <a:ext uri="{FF2B5EF4-FFF2-40B4-BE49-F238E27FC236}">
                <a16:creationId xmlns:a16="http://schemas.microsoft.com/office/drawing/2014/main" id="{2E70B80B-569B-459B-AF02-B22168CF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unger in the US7">
            <a:extLst>
              <a:ext uri="{FF2B5EF4-FFF2-40B4-BE49-F238E27FC236}">
                <a16:creationId xmlns:a16="http://schemas.microsoft.com/office/drawing/2014/main" id="{77A485D2-FE8F-4312-AD8D-02CF9FC3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unger in the US5">
            <a:extLst>
              <a:ext uri="{FF2B5EF4-FFF2-40B4-BE49-F238E27FC236}">
                <a16:creationId xmlns:a16="http://schemas.microsoft.com/office/drawing/2014/main" id="{5EF19617-03CA-40DD-8C45-B0298622D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unger in the US6">
            <a:extLst>
              <a:ext uri="{FF2B5EF4-FFF2-40B4-BE49-F238E27FC236}">
                <a16:creationId xmlns:a16="http://schemas.microsoft.com/office/drawing/2014/main" id="{3D66A383-9489-43D8-9483-D621C612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Capstone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/>
  <cp:lastModifiedBy>Ann Rumsey</cp:lastModifiedBy>
  <cp:revision>1</cp:revision>
  <dcterms:created xsi:type="dcterms:W3CDTF">2020-06-19T02:01:36Z</dcterms:created>
  <dcterms:modified xsi:type="dcterms:W3CDTF">2020-06-19T02:41:42Z</dcterms:modified>
</cp:coreProperties>
</file>