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19" autoAdjust="0"/>
  </p:normalViewPr>
  <p:slideViewPr>
    <p:cSldViewPr snapToGrid="0">
      <p:cViewPr varScale="1">
        <p:scale>
          <a:sx n="74" d="100"/>
          <a:sy n="74"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fld id="{6816C2E5-7477-46F7-BF94-FC7A1B871917}"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41A1-450A-8E98-2BC932F38472}"/>
                </c:ext>
              </c:extLst>
            </c:dLbl>
            <c:dLbl>
              <c:idx val="1"/>
              <c:tx>
                <c:rich>
                  <a:bodyPr/>
                  <a:lstStyle/>
                  <a:p>
                    <a:fld id="{BFFF86E9-6836-4A41-AEE3-2DF3E2472237}"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1A1-450A-8E98-2BC932F38472}"/>
                </c:ext>
              </c:extLst>
            </c:dLbl>
            <c:dLbl>
              <c:idx val="2"/>
              <c:tx>
                <c:rich>
                  <a:bodyPr/>
                  <a:lstStyle/>
                  <a:p>
                    <a:fld id="{A64F7C55-2D22-4443-8245-1C81DD5E1F7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1A1-450A-8E98-2BC932F38472}"/>
                </c:ext>
              </c:extLst>
            </c:dLbl>
            <c:dLbl>
              <c:idx val="3"/>
              <c:tx>
                <c:rich>
                  <a:bodyPr/>
                  <a:lstStyle/>
                  <a:p>
                    <a:fld id="{40E97963-E2D0-4975-BDC5-8182EBB4245D}"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1A1-450A-8E98-2BC932F38472}"/>
                </c:ext>
              </c:extLst>
            </c:dLbl>
            <c:dLbl>
              <c:idx val="4"/>
              <c:tx>
                <c:rich>
                  <a:bodyPr/>
                  <a:lstStyle/>
                  <a:p>
                    <a:fld id="{B480E333-68EB-4085-82FD-5420995FD1F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1A1-450A-8E98-2BC932F38472}"/>
                </c:ext>
              </c:extLst>
            </c:dLbl>
            <c:dLbl>
              <c:idx val="5"/>
              <c:tx>
                <c:rich>
                  <a:bodyPr/>
                  <a:lstStyle/>
                  <a:p>
                    <a:fld id="{E571BD26-1251-425E-8632-53815DD1B28D}"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1A1-450A-8E98-2BC932F38472}"/>
                </c:ext>
              </c:extLst>
            </c:dLbl>
            <c:dLbl>
              <c:idx val="6"/>
              <c:tx>
                <c:rich>
                  <a:bodyPr/>
                  <a:lstStyle/>
                  <a:p>
                    <a:fld id="{72FC6225-7F30-4A61-A492-9322B589C37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1A1-450A-8E98-2BC932F38472}"/>
                </c:ext>
              </c:extLst>
            </c:dLbl>
            <c:dLbl>
              <c:idx val="7"/>
              <c:tx>
                <c:rich>
                  <a:bodyPr/>
                  <a:lstStyle/>
                  <a:p>
                    <a:fld id="{712F312E-3F1C-40A3-8F21-82586153CB86}"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1A1-450A-8E98-2BC932F38472}"/>
                </c:ext>
              </c:extLst>
            </c:dLbl>
            <c:dLbl>
              <c:idx val="8"/>
              <c:tx>
                <c:rich>
                  <a:bodyPr/>
                  <a:lstStyle/>
                  <a:p>
                    <a:fld id="{EDDECFE8-F301-44A1-8787-EAD963E3CEA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1A1-450A-8E98-2BC932F38472}"/>
                </c:ext>
              </c:extLst>
            </c:dLbl>
            <c:dLbl>
              <c:idx val="9"/>
              <c:tx>
                <c:rich>
                  <a:bodyPr/>
                  <a:lstStyle/>
                  <a:p>
                    <a:fld id="{1AE2CB16-D061-428E-9DA7-A6FFBCC3D70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1A1-450A-8E98-2BC932F38472}"/>
                </c:ext>
              </c:extLst>
            </c:dLbl>
            <c:dLbl>
              <c:idx val="10"/>
              <c:tx>
                <c:rich>
                  <a:bodyPr/>
                  <a:lstStyle/>
                  <a:p>
                    <a:fld id="{A052B3D5-C445-48A9-A50D-63DDE548872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1A1-450A-8E98-2BC932F38472}"/>
                </c:ext>
              </c:extLst>
            </c:dLbl>
            <c:dLbl>
              <c:idx val="11"/>
              <c:tx>
                <c:rich>
                  <a:bodyPr/>
                  <a:lstStyle/>
                  <a:p>
                    <a:fld id="{8198E177-6DF3-4B54-B81A-5E55BB0AF412}"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41A1-450A-8E98-2BC932F38472}"/>
                </c:ext>
              </c:extLst>
            </c:dLbl>
            <c:dLbl>
              <c:idx val="12"/>
              <c:tx>
                <c:rich>
                  <a:bodyPr/>
                  <a:lstStyle/>
                  <a:p>
                    <a:fld id="{30585ECE-9743-41D7-B203-8F430F53545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41A1-450A-8E98-2BC932F38472}"/>
                </c:ext>
              </c:extLst>
            </c:dLbl>
            <c:dLbl>
              <c:idx val="13"/>
              <c:tx>
                <c:rich>
                  <a:bodyPr/>
                  <a:lstStyle/>
                  <a:p>
                    <a:fld id="{4D1A4F92-C0F7-4C17-9402-255589BD88B0}"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41A1-450A-8E98-2BC932F38472}"/>
                </c:ext>
              </c:extLst>
            </c:dLbl>
            <c:dLbl>
              <c:idx val="14"/>
              <c:tx>
                <c:rich>
                  <a:bodyPr/>
                  <a:lstStyle/>
                  <a:p>
                    <a:fld id="{C1965715-5404-4C3C-9317-FD9AFD33B94D}"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41A1-450A-8E98-2BC932F38472}"/>
                </c:ext>
              </c:extLst>
            </c:dLbl>
            <c:dLbl>
              <c:idx val="15"/>
              <c:tx>
                <c:rich>
                  <a:bodyPr/>
                  <a:lstStyle/>
                  <a:p>
                    <a:fld id="{D0791A6C-4172-44CB-A03D-B4A8FBEEC94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41A1-450A-8E98-2BC932F38472}"/>
                </c:ext>
              </c:extLst>
            </c:dLbl>
            <c:dLbl>
              <c:idx val="16"/>
              <c:tx>
                <c:rich>
                  <a:bodyPr/>
                  <a:lstStyle/>
                  <a:p>
                    <a:fld id="{432F7B0B-9D6D-4A20-8D51-B9DDBB9D533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41A1-450A-8E98-2BC932F38472}"/>
                </c:ext>
              </c:extLst>
            </c:dLbl>
            <c:dLbl>
              <c:idx val="17"/>
              <c:tx>
                <c:rich>
                  <a:bodyPr/>
                  <a:lstStyle/>
                  <a:p>
                    <a:fld id="{E7529E4A-1DCE-450D-B832-32555FA6B70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41A1-450A-8E98-2BC932F38472}"/>
                </c:ext>
              </c:extLst>
            </c:dLbl>
            <c:dLbl>
              <c:idx val="18"/>
              <c:tx>
                <c:rich>
                  <a:bodyPr/>
                  <a:lstStyle/>
                  <a:p>
                    <a:fld id="{F4C054C4-C05B-4A71-B455-332C05E32364}"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41A1-450A-8E98-2BC932F38472}"/>
                </c:ext>
              </c:extLst>
            </c:dLbl>
            <c:dLbl>
              <c:idx val="19"/>
              <c:tx>
                <c:rich>
                  <a:bodyPr/>
                  <a:lstStyle/>
                  <a:p>
                    <a:fld id="{744345B8-C573-482E-BD3D-B3C78C6B2CB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41A1-450A-8E98-2BC932F38472}"/>
                </c:ext>
              </c:extLst>
            </c:dLbl>
            <c:dLbl>
              <c:idx val="20"/>
              <c:tx>
                <c:rich>
                  <a:bodyPr/>
                  <a:lstStyle/>
                  <a:p>
                    <a:fld id="{A5CC9BBE-B89A-4391-88C7-89CE26FBD6E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41A1-450A-8E98-2BC932F38472}"/>
                </c:ext>
              </c:extLst>
            </c:dLbl>
            <c:dLbl>
              <c:idx val="21"/>
              <c:tx>
                <c:rich>
                  <a:bodyPr/>
                  <a:lstStyle/>
                  <a:p>
                    <a:fld id="{F57D8F61-0539-497B-B938-BA8503FA28F4}"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41A1-450A-8E98-2BC932F38472}"/>
                </c:ext>
              </c:extLst>
            </c:dLbl>
            <c:dLbl>
              <c:idx val="22"/>
              <c:tx>
                <c:rich>
                  <a:bodyPr/>
                  <a:lstStyle/>
                  <a:p>
                    <a:fld id="{8E31FDC0-A953-451A-977B-D6379CFE188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41A1-450A-8E98-2BC932F38472}"/>
                </c:ext>
              </c:extLst>
            </c:dLbl>
            <c:dLbl>
              <c:idx val="23"/>
              <c:tx>
                <c:rich>
                  <a:bodyPr/>
                  <a:lstStyle/>
                  <a:p>
                    <a:fld id="{20B14D76-F0AE-4EE1-A007-1C49645E40A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41A1-450A-8E98-2BC932F38472}"/>
                </c:ext>
              </c:extLst>
            </c:dLbl>
            <c:dLbl>
              <c:idx val="24"/>
              <c:tx>
                <c:rich>
                  <a:bodyPr/>
                  <a:lstStyle/>
                  <a:p>
                    <a:fld id="{17C4486B-5BE7-46C1-BB98-B426B1B2DFE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41A1-450A-8E98-2BC932F38472}"/>
                </c:ext>
              </c:extLst>
            </c:dLbl>
            <c:dLbl>
              <c:idx val="25"/>
              <c:tx>
                <c:rich>
                  <a:bodyPr/>
                  <a:lstStyle/>
                  <a:p>
                    <a:fld id="{CEB65EA1-202D-4609-B12F-757DC1C8293D}"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41A1-450A-8E98-2BC932F38472}"/>
                </c:ext>
              </c:extLst>
            </c:dLbl>
            <c:dLbl>
              <c:idx val="26"/>
              <c:tx>
                <c:rich>
                  <a:bodyPr/>
                  <a:lstStyle/>
                  <a:p>
                    <a:fld id="{C8479EE6-4222-44B7-BE4D-24FA7177DF7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41A1-450A-8E98-2BC932F38472}"/>
                </c:ext>
              </c:extLst>
            </c:dLbl>
            <c:dLbl>
              <c:idx val="27"/>
              <c:tx>
                <c:rich>
                  <a:bodyPr/>
                  <a:lstStyle/>
                  <a:p>
                    <a:fld id="{62E03539-44D3-4FFA-809F-5AFB21EC1957}"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41A1-450A-8E98-2BC932F38472}"/>
                </c:ext>
              </c:extLst>
            </c:dLbl>
            <c:dLbl>
              <c:idx val="28"/>
              <c:tx>
                <c:rich>
                  <a:bodyPr/>
                  <a:lstStyle/>
                  <a:p>
                    <a:fld id="{2C0A99EA-FA34-4804-8007-42F50E36DDDA}"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41A1-450A-8E98-2BC932F38472}"/>
                </c:ext>
              </c:extLst>
            </c:dLbl>
            <c:dLbl>
              <c:idx val="29"/>
              <c:tx>
                <c:rich>
                  <a:bodyPr/>
                  <a:lstStyle/>
                  <a:p>
                    <a:fld id="{0C363271-1658-4E01-A790-EEC6FDA1663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41A1-450A-8E98-2BC932F38472}"/>
                </c:ext>
              </c:extLst>
            </c:dLbl>
            <c:dLbl>
              <c:idx val="30"/>
              <c:tx>
                <c:rich>
                  <a:bodyPr/>
                  <a:lstStyle/>
                  <a:p>
                    <a:fld id="{65B56F3D-0853-4296-9A67-EE9D0BED0EE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41A1-450A-8E98-2BC932F38472}"/>
                </c:ext>
              </c:extLst>
            </c:dLbl>
            <c:dLbl>
              <c:idx val="31"/>
              <c:tx>
                <c:rich>
                  <a:bodyPr/>
                  <a:lstStyle/>
                  <a:p>
                    <a:fld id="{6ACD3D96-131C-42D4-ABC1-109C21C361A2}"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41A1-450A-8E98-2BC932F38472}"/>
                </c:ext>
              </c:extLst>
            </c:dLbl>
            <c:dLbl>
              <c:idx val="32"/>
              <c:tx>
                <c:rich>
                  <a:bodyPr/>
                  <a:lstStyle/>
                  <a:p>
                    <a:fld id="{3C28AA56-8355-41AA-A680-8982758EC0F0}"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41A1-450A-8E98-2BC932F38472}"/>
                </c:ext>
              </c:extLst>
            </c:dLbl>
            <c:dLbl>
              <c:idx val="33"/>
              <c:tx>
                <c:rich>
                  <a:bodyPr/>
                  <a:lstStyle/>
                  <a:p>
                    <a:fld id="{19058F3E-6188-49CC-99EC-7D216B4AF07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41A1-450A-8E98-2BC932F38472}"/>
                </c:ext>
              </c:extLst>
            </c:dLbl>
            <c:dLbl>
              <c:idx val="34"/>
              <c:tx>
                <c:rich>
                  <a:bodyPr/>
                  <a:lstStyle/>
                  <a:p>
                    <a:fld id="{07431AFA-14F6-4914-B1DB-4DA83A44640A}"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41A1-450A-8E98-2BC932F38472}"/>
                </c:ext>
              </c:extLst>
            </c:dLbl>
            <c:dLbl>
              <c:idx val="35"/>
              <c:tx>
                <c:rich>
                  <a:bodyPr/>
                  <a:lstStyle/>
                  <a:p>
                    <a:fld id="{C47F6432-E8F3-45DE-828A-B7F8E68B3026}"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41A1-450A-8E98-2BC932F38472}"/>
                </c:ext>
              </c:extLst>
            </c:dLbl>
            <c:dLbl>
              <c:idx val="36"/>
              <c:tx>
                <c:rich>
                  <a:bodyPr/>
                  <a:lstStyle/>
                  <a:p>
                    <a:fld id="{73EA6B77-C064-44A4-8CBC-5C9E75B58489}"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41A1-450A-8E98-2BC932F38472}"/>
                </c:ext>
              </c:extLst>
            </c:dLbl>
            <c:dLbl>
              <c:idx val="37"/>
              <c:tx>
                <c:rich>
                  <a:bodyPr/>
                  <a:lstStyle/>
                  <a:p>
                    <a:fld id="{EB38D320-89FA-4B8F-86E0-660E9565EEE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41A1-450A-8E98-2BC932F38472}"/>
                </c:ext>
              </c:extLst>
            </c:dLbl>
            <c:dLbl>
              <c:idx val="38"/>
              <c:tx>
                <c:rich>
                  <a:bodyPr/>
                  <a:lstStyle/>
                  <a:p>
                    <a:fld id="{2A03492F-D26B-441B-A3C4-4EEB826F4FF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41A1-450A-8E98-2BC932F38472}"/>
                </c:ext>
              </c:extLst>
            </c:dLbl>
            <c:dLbl>
              <c:idx val="39"/>
              <c:tx>
                <c:rich>
                  <a:bodyPr/>
                  <a:lstStyle/>
                  <a:p>
                    <a:fld id="{A7B398DF-2292-4AC5-AD71-C2A88922201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41A1-450A-8E98-2BC932F38472}"/>
                </c:ext>
              </c:extLst>
            </c:dLbl>
            <c:dLbl>
              <c:idx val="40"/>
              <c:tx>
                <c:rich>
                  <a:bodyPr/>
                  <a:lstStyle/>
                  <a:p>
                    <a:fld id="{42FEE7D0-26C9-49C0-9A86-4F635798AED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41A1-450A-8E98-2BC932F38472}"/>
                </c:ext>
              </c:extLst>
            </c:dLbl>
            <c:dLbl>
              <c:idx val="41"/>
              <c:tx>
                <c:rich>
                  <a:bodyPr/>
                  <a:lstStyle/>
                  <a:p>
                    <a:fld id="{8358E50F-2E09-43B9-A53C-F8977A1E5927}"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41A1-450A-8E98-2BC932F38472}"/>
                </c:ext>
              </c:extLst>
            </c:dLbl>
            <c:dLbl>
              <c:idx val="42"/>
              <c:tx>
                <c:rich>
                  <a:bodyPr/>
                  <a:lstStyle/>
                  <a:p>
                    <a:fld id="{3BF45BB4-DAD3-4BDA-8C51-28BD97A7DCE8}"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41A1-450A-8E98-2BC932F38472}"/>
                </c:ext>
              </c:extLst>
            </c:dLbl>
            <c:dLbl>
              <c:idx val="43"/>
              <c:tx>
                <c:rich>
                  <a:bodyPr/>
                  <a:lstStyle/>
                  <a:p>
                    <a:fld id="{D58E8EC9-DD4C-4A94-8A23-AF0DB0A4BC9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41A1-450A-8E98-2BC932F38472}"/>
                </c:ext>
              </c:extLst>
            </c:dLbl>
            <c:dLbl>
              <c:idx val="44"/>
              <c:tx>
                <c:rich>
                  <a:bodyPr/>
                  <a:lstStyle/>
                  <a:p>
                    <a:fld id="{87DA940A-8548-4C51-968D-5A609CFED9A9}"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41A1-450A-8E98-2BC932F38472}"/>
                </c:ext>
              </c:extLst>
            </c:dLbl>
            <c:dLbl>
              <c:idx val="45"/>
              <c:tx>
                <c:rich>
                  <a:bodyPr/>
                  <a:lstStyle/>
                  <a:p>
                    <a:fld id="{0862C9AF-D98A-4F72-A105-C8EF29E01B7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41A1-450A-8E98-2BC932F38472}"/>
                </c:ext>
              </c:extLst>
            </c:dLbl>
            <c:dLbl>
              <c:idx val="46"/>
              <c:tx>
                <c:rich>
                  <a:bodyPr/>
                  <a:lstStyle/>
                  <a:p>
                    <a:fld id="{D0B11610-A80C-4A70-B380-84B8B7B81420}"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41A1-450A-8E98-2BC932F38472}"/>
                </c:ext>
              </c:extLst>
            </c:dLbl>
            <c:dLbl>
              <c:idx val="47"/>
              <c:tx>
                <c:rich>
                  <a:bodyPr/>
                  <a:lstStyle/>
                  <a:p>
                    <a:fld id="{6A19ED01-9F54-405C-8D7A-6E814A24414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41A1-450A-8E98-2BC932F38472}"/>
                </c:ext>
              </c:extLst>
            </c:dLbl>
            <c:dLbl>
              <c:idx val="48"/>
              <c:tx>
                <c:rich>
                  <a:bodyPr/>
                  <a:lstStyle/>
                  <a:p>
                    <a:fld id="{1FA0A535-5393-4C77-83BE-8E97D4D6CBB7}"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41A1-450A-8E98-2BC932F38472}"/>
                </c:ext>
              </c:extLst>
            </c:dLbl>
            <c:dLbl>
              <c:idx val="49"/>
              <c:tx>
                <c:rich>
                  <a:bodyPr/>
                  <a:lstStyle/>
                  <a:p>
                    <a:fld id="{A61252CD-7098-4961-BB2E-2BF85655285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41A1-450A-8E98-2BC932F38472}"/>
                </c:ext>
              </c:extLst>
            </c:dLbl>
            <c:dLbl>
              <c:idx val="50"/>
              <c:tx>
                <c:rich>
                  <a:bodyPr/>
                  <a:lstStyle/>
                  <a:p>
                    <a:fld id="{8DE6FF11-DFC5-43BE-86D5-83CF4B90EE92}"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41A1-450A-8E98-2BC932F38472}"/>
                </c:ext>
              </c:extLst>
            </c:dLbl>
            <c:dLbl>
              <c:idx val="51"/>
              <c:tx>
                <c:rich>
                  <a:bodyPr/>
                  <a:lstStyle/>
                  <a:p>
                    <a:fld id="{5F7E33EA-4571-4E43-96AA-0082A907040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41A1-450A-8E98-2BC932F38472}"/>
                </c:ext>
              </c:extLst>
            </c:dLbl>
            <c:dLbl>
              <c:idx val="52"/>
              <c:tx>
                <c:rich>
                  <a:bodyPr/>
                  <a:lstStyle/>
                  <a:p>
                    <a:fld id="{521B98FC-B830-4D4A-A7A2-B2D0A9FF0A56}"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41A1-450A-8E98-2BC932F38472}"/>
                </c:ext>
              </c:extLst>
            </c:dLbl>
            <c:dLbl>
              <c:idx val="53"/>
              <c:tx>
                <c:rich>
                  <a:bodyPr/>
                  <a:lstStyle/>
                  <a:p>
                    <a:fld id="{3EB8A904-931E-4504-8F3B-642924EBA65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41A1-450A-8E98-2BC932F38472}"/>
                </c:ext>
              </c:extLst>
            </c:dLbl>
            <c:dLbl>
              <c:idx val="54"/>
              <c:tx>
                <c:rich>
                  <a:bodyPr/>
                  <a:lstStyle/>
                  <a:p>
                    <a:fld id="{59A7C666-CECF-4A63-B250-8F39025B4CF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41A1-450A-8E98-2BC932F38472}"/>
                </c:ext>
              </c:extLst>
            </c:dLbl>
            <c:dLbl>
              <c:idx val="55"/>
              <c:tx>
                <c:rich>
                  <a:bodyPr/>
                  <a:lstStyle/>
                  <a:p>
                    <a:fld id="{A5A64442-1D84-4821-8260-8EE743B53B8A}"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41A1-450A-8E98-2BC932F38472}"/>
                </c:ext>
              </c:extLst>
            </c:dLbl>
            <c:dLbl>
              <c:idx val="56"/>
              <c:tx>
                <c:rich>
                  <a:bodyPr/>
                  <a:lstStyle/>
                  <a:p>
                    <a:fld id="{987D1855-E794-4537-B4DF-82C890FBB298}"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41A1-450A-8E98-2BC932F38472}"/>
                </c:ext>
              </c:extLst>
            </c:dLbl>
            <c:dLbl>
              <c:idx val="57"/>
              <c:tx>
                <c:rich>
                  <a:bodyPr/>
                  <a:lstStyle/>
                  <a:p>
                    <a:fld id="{4C2FF86C-B43A-4548-82A6-EB310D02049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41A1-450A-8E98-2BC932F38472}"/>
                </c:ext>
              </c:extLst>
            </c:dLbl>
            <c:dLbl>
              <c:idx val="58"/>
              <c:tx>
                <c:rich>
                  <a:bodyPr/>
                  <a:lstStyle/>
                  <a:p>
                    <a:fld id="{3BAD100D-525F-4722-A997-F3544ED88676}"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A-41A1-450A-8E98-2BC932F38472}"/>
                </c:ext>
              </c:extLst>
            </c:dLbl>
            <c:dLbl>
              <c:idx val="59"/>
              <c:tx>
                <c:rich>
                  <a:bodyPr/>
                  <a:lstStyle/>
                  <a:p>
                    <a:fld id="{84E4BFA5-F97C-4BC3-B69F-C2957A09EC09}"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41A1-450A-8E98-2BC932F38472}"/>
                </c:ext>
              </c:extLst>
            </c:dLbl>
            <c:spPr>
              <a:solidFill>
                <a:schemeClr val="accent6">
                  <a:lumMod val="20000"/>
                  <a:lumOff val="80000"/>
                  <a:alpha val="7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errBars>
            <c:errDir val="y"/>
            <c:errBarType val="minus"/>
            <c:errValType val="percentage"/>
            <c:noEndCap val="1"/>
            <c:val val="100"/>
            <c:spPr>
              <a:noFill/>
              <a:ln w="9525" cap="flat" cmpd="sng" algn="ctr">
                <a:solidFill>
                  <a:schemeClr val="tx1">
                    <a:lumMod val="65000"/>
                    <a:lumOff val="35000"/>
                  </a:schemeClr>
                </a:solidFill>
                <a:prstDash val="dash"/>
                <a:round/>
              </a:ln>
              <a:effectLst/>
            </c:spPr>
          </c:errBars>
          <c:errBars>
            <c:errDir val="x"/>
            <c:errBarType val="both"/>
            <c:errValType val="fixedVal"/>
            <c:noEndCap val="1"/>
            <c:val val="0"/>
            <c:spPr>
              <a:noFill/>
              <a:ln w="9525" cap="flat" cmpd="sng" algn="ctr">
                <a:solidFill>
                  <a:schemeClr val="tx1">
                    <a:lumMod val="65000"/>
                    <a:lumOff val="35000"/>
                  </a:schemeClr>
                </a:solidFill>
                <a:round/>
              </a:ln>
              <a:effectLst/>
            </c:spPr>
          </c:errBars>
          <c:xVal>
            <c:numRef>
              <c:f>Timeline!$F$31:$F$90</c:f>
              <c:numCache>
                <c:formatCode>General</c:formatCode>
                <c:ptCount val="60"/>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pt idx="54">
                  <c:v>2024</c:v>
                </c:pt>
                <c:pt idx="55">
                  <c:v>2025</c:v>
                </c:pt>
                <c:pt idx="56">
                  <c:v>2026</c:v>
                </c:pt>
                <c:pt idx="57">
                  <c:v>2027</c:v>
                </c:pt>
                <c:pt idx="58">
                  <c:v>2028</c:v>
                </c:pt>
                <c:pt idx="59">
                  <c:v>2029</c:v>
                </c:pt>
              </c:numCache>
            </c:numRef>
          </c:xVal>
          <c:yVal>
            <c:numRef>
              <c:f>Timeline!$E$31:$E$90</c:f>
              <c:numCache>
                <c:formatCode>General</c:formatCode>
                <c:ptCount val="60"/>
                <c:pt idx="0">
                  <c:v>50</c:v>
                </c:pt>
                <c:pt idx="1">
                  <c:v>-75</c:v>
                </c:pt>
                <c:pt idx="2">
                  <c:v>-40</c:v>
                </c:pt>
                <c:pt idx="3">
                  <c:v>100</c:v>
                </c:pt>
                <c:pt idx="4">
                  <c:v>75</c:v>
                </c:pt>
                <c:pt idx="5">
                  <c:v>50</c:v>
                </c:pt>
                <c:pt idx="6">
                  <c:v>-75</c:v>
                </c:pt>
                <c:pt idx="7">
                  <c:v>-40</c:v>
                </c:pt>
                <c:pt idx="8">
                  <c:v>100</c:v>
                </c:pt>
                <c:pt idx="9">
                  <c:v>-100</c:v>
                </c:pt>
                <c:pt idx="10">
                  <c:v>50</c:v>
                </c:pt>
                <c:pt idx="11">
                  <c:v>-75</c:v>
                </c:pt>
                <c:pt idx="12">
                  <c:v>-40</c:v>
                </c:pt>
                <c:pt idx="13">
                  <c:v>100</c:v>
                </c:pt>
                <c:pt idx="14">
                  <c:v>75</c:v>
                </c:pt>
                <c:pt idx="15">
                  <c:v>50</c:v>
                </c:pt>
                <c:pt idx="16">
                  <c:v>-75</c:v>
                </c:pt>
                <c:pt idx="17">
                  <c:v>-40</c:v>
                </c:pt>
                <c:pt idx="18">
                  <c:v>100</c:v>
                </c:pt>
                <c:pt idx="19">
                  <c:v>-100</c:v>
                </c:pt>
                <c:pt idx="20">
                  <c:v>50</c:v>
                </c:pt>
                <c:pt idx="21">
                  <c:v>-75</c:v>
                </c:pt>
                <c:pt idx="22">
                  <c:v>-40</c:v>
                </c:pt>
                <c:pt idx="23">
                  <c:v>100</c:v>
                </c:pt>
                <c:pt idx="24">
                  <c:v>75</c:v>
                </c:pt>
                <c:pt idx="25">
                  <c:v>50</c:v>
                </c:pt>
                <c:pt idx="26">
                  <c:v>-75</c:v>
                </c:pt>
                <c:pt idx="27">
                  <c:v>-40</c:v>
                </c:pt>
                <c:pt idx="28">
                  <c:v>100</c:v>
                </c:pt>
                <c:pt idx="29">
                  <c:v>-100</c:v>
                </c:pt>
                <c:pt idx="30">
                  <c:v>50</c:v>
                </c:pt>
                <c:pt idx="31">
                  <c:v>-75</c:v>
                </c:pt>
                <c:pt idx="32">
                  <c:v>-40</c:v>
                </c:pt>
                <c:pt idx="33">
                  <c:v>100</c:v>
                </c:pt>
                <c:pt idx="34">
                  <c:v>75</c:v>
                </c:pt>
                <c:pt idx="35">
                  <c:v>50</c:v>
                </c:pt>
                <c:pt idx="36">
                  <c:v>-75</c:v>
                </c:pt>
                <c:pt idx="37">
                  <c:v>-40</c:v>
                </c:pt>
                <c:pt idx="38">
                  <c:v>100</c:v>
                </c:pt>
                <c:pt idx="39">
                  <c:v>-100</c:v>
                </c:pt>
                <c:pt idx="40">
                  <c:v>50</c:v>
                </c:pt>
                <c:pt idx="41">
                  <c:v>-75</c:v>
                </c:pt>
                <c:pt idx="42">
                  <c:v>-40</c:v>
                </c:pt>
                <c:pt idx="43">
                  <c:v>100</c:v>
                </c:pt>
                <c:pt idx="44">
                  <c:v>75</c:v>
                </c:pt>
                <c:pt idx="45">
                  <c:v>50</c:v>
                </c:pt>
                <c:pt idx="46">
                  <c:v>-75</c:v>
                </c:pt>
                <c:pt idx="47">
                  <c:v>-40</c:v>
                </c:pt>
                <c:pt idx="48">
                  <c:v>100</c:v>
                </c:pt>
                <c:pt idx="49">
                  <c:v>-100</c:v>
                </c:pt>
                <c:pt idx="50">
                  <c:v>50</c:v>
                </c:pt>
                <c:pt idx="51">
                  <c:v>-75</c:v>
                </c:pt>
                <c:pt idx="52">
                  <c:v>-40</c:v>
                </c:pt>
                <c:pt idx="53">
                  <c:v>100</c:v>
                </c:pt>
                <c:pt idx="54">
                  <c:v>75</c:v>
                </c:pt>
                <c:pt idx="55">
                  <c:v>50</c:v>
                </c:pt>
                <c:pt idx="56">
                  <c:v>-75</c:v>
                </c:pt>
                <c:pt idx="57">
                  <c:v>-40</c:v>
                </c:pt>
                <c:pt idx="58">
                  <c:v>100</c:v>
                </c:pt>
                <c:pt idx="59">
                  <c:v>-100</c:v>
                </c:pt>
              </c:numCache>
            </c:numRef>
          </c:yVal>
          <c:smooth val="0"/>
          <c:extLst>
            <c:ext xmlns:c15="http://schemas.microsoft.com/office/drawing/2012/chart" uri="{02D57815-91ED-43cb-92C2-25804820EDAC}">
              <c15:datalabelsRange>
                <c15:f>Timeline!$G$31:$G$90</c15:f>
                <c15:dlblRangeCache>
                  <c:ptCount val="60"/>
                  <c:pt idx="0">
                    <c:v>Event 1</c:v>
                  </c:pt>
                  <c:pt idx="1">
                    <c:v>Event 2</c:v>
                  </c:pt>
                  <c:pt idx="2">
                    <c:v>Event 3</c:v>
                  </c:pt>
                  <c:pt idx="3">
                    <c:v>Event 4</c:v>
                  </c:pt>
                  <c:pt idx="4">
                    <c:v>Event 5</c:v>
                  </c:pt>
                  <c:pt idx="5">
                    <c:v>Event 6</c:v>
                  </c:pt>
                  <c:pt idx="6">
                    <c:v>Event 7</c:v>
                  </c:pt>
                  <c:pt idx="7">
                    <c:v>Event 8</c:v>
                  </c:pt>
                  <c:pt idx="8">
                    <c:v>Event 9</c:v>
                  </c:pt>
                  <c:pt idx="9">
                    <c:v>Event 10</c:v>
                  </c:pt>
                  <c:pt idx="10">
                    <c:v>Event 11</c:v>
                  </c:pt>
                  <c:pt idx="11">
                    <c:v>Event 12</c:v>
                  </c:pt>
                  <c:pt idx="12">
                    <c:v>Event 13</c:v>
                  </c:pt>
                  <c:pt idx="13">
                    <c:v>Event 14</c:v>
                  </c:pt>
                  <c:pt idx="14">
                    <c:v>Event 15</c:v>
                  </c:pt>
                  <c:pt idx="15">
                    <c:v>Event 16</c:v>
                  </c:pt>
                  <c:pt idx="16">
                    <c:v>Event 17</c:v>
                  </c:pt>
                  <c:pt idx="17">
                    <c:v>Event 18</c:v>
                  </c:pt>
                  <c:pt idx="18">
                    <c:v>Event 19</c:v>
                  </c:pt>
                  <c:pt idx="19">
                    <c:v>Event 20</c:v>
                  </c:pt>
                  <c:pt idx="20">
                    <c:v>Event 21</c:v>
                  </c:pt>
                  <c:pt idx="21">
                    <c:v>Event 22</c:v>
                  </c:pt>
                  <c:pt idx="22">
                    <c:v>Event 23</c:v>
                  </c:pt>
                  <c:pt idx="23">
                    <c:v>Event 24</c:v>
                  </c:pt>
                  <c:pt idx="24">
                    <c:v>Event 25</c:v>
                  </c:pt>
                  <c:pt idx="25">
                    <c:v>Event 26</c:v>
                  </c:pt>
                  <c:pt idx="26">
                    <c:v>Event 27</c:v>
                  </c:pt>
                  <c:pt idx="27">
                    <c:v>Event 28</c:v>
                  </c:pt>
                  <c:pt idx="28">
                    <c:v>Event 29</c:v>
                  </c:pt>
                  <c:pt idx="29">
                    <c:v>Event 30</c:v>
                  </c:pt>
                  <c:pt idx="30">
                    <c:v>Event 31</c:v>
                  </c:pt>
                  <c:pt idx="31">
                    <c:v>Event 32</c:v>
                  </c:pt>
                  <c:pt idx="32">
                    <c:v>Event 33</c:v>
                  </c:pt>
                  <c:pt idx="33">
                    <c:v>Event 34</c:v>
                  </c:pt>
                  <c:pt idx="34">
                    <c:v>Event 35</c:v>
                  </c:pt>
                  <c:pt idx="35">
                    <c:v>Event 36</c:v>
                  </c:pt>
                  <c:pt idx="36">
                    <c:v>Event 37</c:v>
                  </c:pt>
                  <c:pt idx="37">
                    <c:v>Event 38</c:v>
                  </c:pt>
                  <c:pt idx="38">
                    <c:v>Event 39</c:v>
                  </c:pt>
                  <c:pt idx="39">
                    <c:v>Event 40</c:v>
                  </c:pt>
                  <c:pt idx="40">
                    <c:v>Event 41</c:v>
                  </c:pt>
                  <c:pt idx="41">
                    <c:v>Event 42</c:v>
                  </c:pt>
                  <c:pt idx="42">
                    <c:v>Event 43</c:v>
                  </c:pt>
                  <c:pt idx="43">
                    <c:v>Event 44</c:v>
                  </c:pt>
                  <c:pt idx="44">
                    <c:v>Event 45</c:v>
                  </c:pt>
                  <c:pt idx="45">
                    <c:v>Event 46</c:v>
                  </c:pt>
                  <c:pt idx="46">
                    <c:v>Event 47</c:v>
                  </c:pt>
                  <c:pt idx="47">
                    <c:v>Event 48</c:v>
                  </c:pt>
                  <c:pt idx="48">
                    <c:v>Event 49</c:v>
                  </c:pt>
                  <c:pt idx="49">
                    <c:v>Event 50</c:v>
                  </c:pt>
                  <c:pt idx="50">
                    <c:v>Event 51</c:v>
                  </c:pt>
                  <c:pt idx="51">
                    <c:v>Event 52</c:v>
                  </c:pt>
                  <c:pt idx="52">
                    <c:v>Event 53</c:v>
                  </c:pt>
                  <c:pt idx="53">
                    <c:v>Event 54</c:v>
                  </c:pt>
                  <c:pt idx="54">
                    <c:v>Event 55</c:v>
                  </c:pt>
                  <c:pt idx="55">
                    <c:v>Event 56</c:v>
                  </c:pt>
                  <c:pt idx="56">
                    <c:v>Event 57</c:v>
                  </c:pt>
                  <c:pt idx="57">
                    <c:v>Event 58</c:v>
                  </c:pt>
                  <c:pt idx="58">
                    <c:v>Event 59</c:v>
                  </c:pt>
                  <c:pt idx="59">
                    <c:v>Event 60</c:v>
                  </c:pt>
                </c15:dlblRangeCache>
              </c15:datalabelsRange>
            </c:ext>
            <c:ext xmlns:c16="http://schemas.microsoft.com/office/drawing/2014/chart" uri="{C3380CC4-5D6E-409C-BE32-E72D297353CC}">
              <c16:uniqueId val="{0000003C-41A1-450A-8E98-2BC932F38472}"/>
            </c:ext>
          </c:extLst>
        </c:ser>
        <c:dLbls>
          <c:dLblPos val="r"/>
          <c:showLegendKey val="0"/>
          <c:showVal val="1"/>
          <c:showCatName val="0"/>
          <c:showSerName val="0"/>
          <c:showPercent val="0"/>
          <c:showBubbleSize val="0"/>
        </c:dLbls>
        <c:axId val="364131704"/>
        <c:axId val="364132344"/>
      </c:scatterChart>
      <c:valAx>
        <c:axId val="364131704"/>
        <c:scaling>
          <c:orientation val="minMax"/>
          <c:min val="197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132344"/>
        <c:crosses val="autoZero"/>
        <c:crossBetween val="midCat"/>
        <c:minorUnit val="5"/>
      </c:valAx>
      <c:valAx>
        <c:axId val="364132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131704"/>
        <c:crosses val="autoZero"/>
        <c:crossBetween val="midCat"/>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eneticliteracyproject.org/2020/06/12/infographic-what-crispr-is-curing-in-2020/"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Hunger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Ann Rumsey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Capstone project</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Timeline</a:t>
            </a:r>
          </a:p>
        </p:txBody>
      </p:sp>
      <p:graphicFrame>
        <p:nvGraphicFramePr>
          <p:cNvPr id="4" name="Content Placeholder 3">
            <a:extLst>
              <a:ext uri="{FF2B5EF4-FFF2-40B4-BE49-F238E27FC236}">
                <a16:creationId xmlns:a16="http://schemas.microsoft.com/office/drawing/2014/main" id="{9ABADFEF-045A-4271-B33C-DD6B26D6CF82}"/>
              </a:ext>
            </a:extLst>
          </p:cNvPr>
          <p:cNvGraphicFramePr>
            <a:graphicFrameLocks noGrp="1"/>
          </p:cNvGraphicFramePr>
          <p:nvPr>
            <p:ph idx="1"/>
          </p:nvPr>
        </p:nvGraphicFramePr>
        <p:xfrm>
          <a:off x="1066800" y="2103438"/>
          <a:ext cx="10058400" cy="3849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126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B4D1DC1-B996-4266-96F3-161C80576AF3}"/>
              </a:ext>
            </a:extLst>
          </p:cNvPr>
          <p:cNvSpPr>
            <a:spLocks noGrp="1"/>
          </p:cNvSpPr>
          <p:nvPr>
            <p:ph type="pic" idx="1"/>
          </p:nvPr>
        </p:nvSpPr>
        <p:spPr/>
      </p:sp>
      <p:sp>
        <p:nvSpPr>
          <p:cNvPr id="3" name="Title 2">
            <a:extLst>
              <a:ext uri="{FF2B5EF4-FFF2-40B4-BE49-F238E27FC236}">
                <a16:creationId xmlns:a16="http://schemas.microsoft.com/office/drawing/2014/main" id="{753D0EC6-67F3-4611-B990-1174C22AE9D6}"/>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AAC1E2C-A6B2-4FC9-9E03-A586DAEB1DD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5741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B02A-ACDD-42E6-9D47-51BD56F576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8A81F0-FE58-42F0-88B0-40A0B5BFF2BE}"/>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485CD28A-E930-4564-93C2-4E02DAA529E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0187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8784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6825A-6957-4AF0-B29B-F9DED036DFE4}"/>
              </a:ext>
            </a:extLst>
          </p:cNvPr>
          <p:cNvSpPr/>
          <p:nvPr/>
        </p:nvSpPr>
        <p:spPr>
          <a:xfrm>
            <a:off x="850006" y="2485623"/>
            <a:ext cx="8293994" cy="2559204"/>
          </a:xfrm>
          <a:prstGeom prst="rect">
            <a:avLst/>
          </a:prstGeom>
        </p:spPr>
        <p:txBody>
          <a:bodyPr wrap="square">
            <a:spAutoFit/>
          </a:bodyPr>
          <a:lstStyle/>
          <a:p>
            <a:r>
              <a:rPr lang="en-US" dirty="0">
                <a:latin typeface="Calibri" panose="020F0502020204030204" pitchFamily="34" charset="0"/>
              </a:rPr>
              <a:t>CRISPR-Cas9 is a method for quickly and accurately editing the genome of virtually any living thing. Using custom-built guide RNA paired with a cutting enzyme (Cas9), it can find and snip a selected sequence of DNA or RNA, eliminating or replacing a “bad” gene. Since it was first described, in late 2012, CRISPR has drastically accelerated the scope of research and moved into practical applications in medicine. So far in 2020, there are 15 trials underway. In medicine, where new drugs take a decade or more to develop, that’s game changing.</a:t>
            </a:r>
          </a:p>
          <a:p>
            <a:r>
              <a:rPr lang="en-US" dirty="0">
                <a:latin typeface="Calibri" panose="020F0502020204030204" pitchFamily="34" charset="0"/>
              </a:rPr>
              <a:t> </a:t>
            </a:r>
          </a:p>
          <a:p>
            <a:r>
              <a:rPr lang="en-US" sz="1200" i="1" dirty="0">
                <a:solidFill>
                  <a:srgbClr val="595959"/>
                </a:solidFill>
                <a:latin typeface="Calibri" panose="020F0502020204030204" pitchFamily="34" charset="0"/>
              </a:rPr>
              <a:t>From &lt;</a:t>
            </a:r>
            <a:r>
              <a:rPr lang="en-US" sz="1200" i="1" dirty="0">
                <a:solidFill>
                  <a:srgbClr val="595959"/>
                </a:solidFill>
                <a:latin typeface="Calibri" panose="020F0502020204030204" pitchFamily="34" charset="0"/>
                <a:hlinkClick r:id="rId2"/>
              </a:rPr>
              <a:t>https://geneticliteracyproject.org/2020/06/12/infographic-what-crispr-is-curing-in-2020/</a:t>
            </a:r>
            <a:r>
              <a:rPr lang="en-US" sz="1200" i="1" dirty="0">
                <a:solidFill>
                  <a:srgbClr val="595959"/>
                </a:solidFill>
                <a:latin typeface="Calibri" panose="020F0502020204030204" pitchFamily="34" charset="0"/>
              </a:rPr>
              <a:t>&gt; </a:t>
            </a:r>
            <a:endParaRPr lang="en-US" dirty="0">
              <a:latin typeface="Calibri" panose="020F0502020204030204" pitchFamily="34" charset="0"/>
            </a:endParaRPr>
          </a:p>
        </p:txBody>
      </p:sp>
    </p:spTree>
    <p:extLst>
      <p:ext uri="{BB962C8B-B14F-4D97-AF65-F5344CB8AC3E}">
        <p14:creationId xmlns:p14="http://schemas.microsoft.com/office/powerpoint/2010/main" val="3818359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{81AC00F9-B2BA-4F48-BBA1-58DA21126243}tf78438558</Template>
  <TotalTime>0</TotalTime>
  <Words>156</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Garamond</vt:lpstr>
      <vt:lpstr>SavonVTI</vt:lpstr>
      <vt:lpstr>Hunger</vt:lpstr>
      <vt:lpstr>Capstone project</vt:lpstr>
      <vt:lpstr>Timeline</vt:lpstr>
      <vt:lpstr>PowerPoint Presentation</vt:lpstr>
      <vt:lpstr>PowerPoint Presentation</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2020-06-13T15:07:42Z</dcterms:created>
  <dcterms:modified xsi:type="dcterms:W3CDTF">2020-06-13T19:07:59Z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