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6"/>
  </p:notesMasterIdLst>
  <p:sldIdLst>
    <p:sldId id="257" r:id="rId3"/>
    <p:sldId id="258" r:id="rId4"/>
    <p:sldId id="259" r:id="rId5"/>
    <p:sldId id="260" r:id="rId6"/>
    <p:sldId id="261" r:id="rId7"/>
    <p:sldId id="266" r:id="rId8"/>
    <p:sldId id="264" r:id="rId9"/>
    <p:sldId id="273" r:id="rId10"/>
    <p:sldId id="276" r:id="rId11"/>
    <p:sldId id="277" r:id="rId12"/>
    <p:sldId id="274" r:id="rId13"/>
    <p:sldId id="270" r:id="rId14"/>
    <p:sldId id="265"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notesMaster" Target="notesMasters/notesMaster1.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708" name="Rectangle 2"/>
          <p:cNvSpPr>
            <a:spLocks noGrp="1" noChangeArrowheads="1"/>
          </p:cNvSpPr>
          <p:nvPr>
            <p:ph type="hdr" sz="quarter"/>
          </p:nvPr>
        </p:nvSpPr>
        <p:spPr bwMode="auto">
          <a:xfrm>
            <a:off x="2" y="1"/>
            <a:ext cx="3076575" cy="512763"/>
          </a:xfrm>
          <a:prstGeom prst="rect">
            <a:avLst/>
          </a:prstGeom>
          <a:noFill/>
          <a:ln w="9525">
            <a:noFill/>
            <a:miter lim="800000"/>
          </a:ln>
          <a:effectLst/>
        </p:spPr>
        <p:txBody>
          <a:bodyPr vert="horz" wrap="square" lIns="91492" tIns="45745" rIns="91492" bIns="45745" numCol="1" anchor="t" anchorCtr="0" compatLnSpc="1"/>
          <a:lstStyle>
            <a:lvl1pPr algn="l">
              <a:defRPr sz="1100"/>
            </a:lvl1pPr>
          </a:lstStyle>
          <a:p>
            <a:endParaRPr lang="en-US"/>
          </a:p>
        </p:txBody>
      </p:sp>
      <p:sp>
        <p:nvSpPr>
          <p:cNvPr id="1048709" name="Rectangle 3"/>
          <p:cNvSpPr>
            <a:spLocks noGrp="1" noChangeArrowheads="1"/>
          </p:cNvSpPr>
          <p:nvPr>
            <p:ph type="dt" idx="1"/>
          </p:nvPr>
        </p:nvSpPr>
        <p:spPr bwMode="auto">
          <a:xfrm>
            <a:off x="4021139" y="1"/>
            <a:ext cx="3076575" cy="512763"/>
          </a:xfrm>
          <a:prstGeom prst="rect">
            <a:avLst/>
          </a:prstGeom>
          <a:noFill/>
          <a:ln w="9525">
            <a:noFill/>
            <a:miter lim="800000"/>
          </a:ln>
          <a:effectLst/>
        </p:spPr>
        <p:txBody>
          <a:bodyPr vert="horz" wrap="square" lIns="91492" tIns="45745" rIns="91492" bIns="45745" numCol="1" anchor="t" anchorCtr="0" compatLnSpc="1"/>
          <a:lstStyle>
            <a:lvl1pPr algn="r">
              <a:defRPr sz="1100"/>
            </a:lvl1pPr>
          </a:lstStyle>
          <a:p>
            <a:endParaRPr lang="en-US"/>
          </a:p>
        </p:txBody>
      </p:sp>
      <p:sp>
        <p:nvSpPr>
          <p:cNvPr id="1048710"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ln>
          <a:effectLst/>
        </p:spPr>
      </p:sp>
      <p:sp>
        <p:nvSpPr>
          <p:cNvPr id="1048711" name="Rectangle 5"/>
          <p:cNvSpPr>
            <a:spLocks noGrp="1" noChangeArrowheads="1"/>
          </p:cNvSpPr>
          <p:nvPr>
            <p:ph type="body" sz="quarter" idx="3"/>
          </p:nvPr>
        </p:nvSpPr>
        <p:spPr bwMode="auto">
          <a:xfrm>
            <a:off x="709614" y="4862514"/>
            <a:ext cx="5680075" cy="4605337"/>
          </a:xfrm>
          <a:prstGeom prst="rect">
            <a:avLst/>
          </a:prstGeom>
          <a:noFill/>
          <a:ln w="9525">
            <a:noFill/>
            <a:miter lim="800000"/>
          </a:ln>
          <a:effectLst/>
        </p:spPr>
        <p:txBody>
          <a:bodyPr vert="horz" wrap="square" lIns="91492" tIns="45745" rIns="91492" bIns="45745" numCol="1" anchor="t" anchorCtr="0" compatLnSpc="1"/>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712" name="Rectangle 6"/>
          <p:cNvSpPr>
            <a:spLocks noGrp="1" noChangeArrowheads="1"/>
          </p:cNvSpPr>
          <p:nvPr>
            <p:ph type="ftr" sz="quarter" idx="4"/>
          </p:nvPr>
        </p:nvSpPr>
        <p:spPr bwMode="auto">
          <a:xfrm>
            <a:off x="2" y="9720264"/>
            <a:ext cx="3076575" cy="512762"/>
          </a:xfrm>
          <a:prstGeom prst="rect">
            <a:avLst/>
          </a:prstGeom>
          <a:noFill/>
          <a:ln w="9525">
            <a:noFill/>
            <a:miter lim="800000"/>
          </a:ln>
          <a:effectLst/>
        </p:spPr>
        <p:txBody>
          <a:bodyPr vert="horz" wrap="square" lIns="91492" tIns="45745" rIns="91492" bIns="45745" numCol="1" anchor="b" anchorCtr="0" compatLnSpc="1"/>
          <a:lstStyle>
            <a:lvl1pPr algn="l">
              <a:defRPr sz="1100"/>
            </a:lvl1pPr>
          </a:lstStyle>
          <a:p>
            <a:endParaRPr lang="en-US"/>
          </a:p>
        </p:txBody>
      </p:sp>
      <p:sp>
        <p:nvSpPr>
          <p:cNvPr id="1048713" name="Rectangle 7"/>
          <p:cNvSpPr>
            <a:spLocks noGrp="1" noChangeArrowheads="1"/>
          </p:cNvSpPr>
          <p:nvPr>
            <p:ph type="sldNum" sz="quarter" idx="5"/>
          </p:nvPr>
        </p:nvSpPr>
        <p:spPr bwMode="auto">
          <a:xfrm>
            <a:off x="4021139" y="9720264"/>
            <a:ext cx="3076575" cy="512762"/>
          </a:xfrm>
          <a:prstGeom prst="rect">
            <a:avLst/>
          </a:prstGeom>
          <a:noFill/>
          <a:ln w="9525">
            <a:noFill/>
            <a:miter lim="800000"/>
          </a:ln>
          <a:effectLst/>
        </p:spPr>
        <p:txBody>
          <a:bodyPr vert="horz" wrap="square" lIns="91492" tIns="45745" rIns="91492" bIns="45745" numCol="1" anchor="b" anchorCtr="0" compatLnSpc="1"/>
          <a:lstStyle>
            <a:lvl1pPr algn="r">
              <a:defRPr sz="1100"/>
            </a:lvl1pPr>
          </a:lstStyle>
          <a:p>
            <a:fld id="{A9A0EA98-5831-4853-B862-C702E6EB345C}" type="slidenum">
              <a:rPr lang="en-US"/>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B3F854A-2462-46EC-95E5-EA52B3A8108B}" type="datetime1">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4801EAD3-0FB8-429B-8AA3-0944068E7E9F}" type="datetime1">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8070573"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8CFD69B7-3CE5-49B4-A8A8-BD38CB8CF074}" type="datetime1">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7985FDEE-4CA5-49B2-B620-B1577270B177}" type="datetime1">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C6511707-6588-46E2-A76A-C309C31F3BC8}" type="datetime1">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376672"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205728" y="1600200"/>
            <a:ext cx="5376672"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E0895A1A-CDEC-49F9-95FF-0C8D74B45397}" type="datetime1">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59671B83-9227-4C3D-9810-9BBF80946AB0}" type="datetime1">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E11C2F8-A035-4672-A377-CD2B608990EC}" type="datetime1">
              <a:rPr lang="en-US" smtClean="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177AEC-2E9B-493A-86CA-3CDAFE743FEC}" type="datetime1">
              <a:rPr lang="en-US" smtClean="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E82036D0-1B31-44F5-BE12-38A01BB16CB1}" type="datetime1">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BF2F9EBE-FC22-4E5A-AF68-A29DC1F82D1F}" type="datetime1">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timing>
    <p:tnLst>
      <p:par>
        <p:cTn id="1" dur="indefinite" restart="never" nodeType="tmRoot"/>
      </p:par>
    </p:tnLst>
  </p:timing>
  <p:hf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sp>
        <p:nvSpPr>
          <p:cNvPr id="1026" name="Title 1025"/>
          <p:cNvSpPr/>
          <p:nvPr>
            <p:ph type="title"/>
          </p:nvPr>
        </p:nvSpPr>
        <p:spPr>
          <a:xfrm>
            <a:off x="609600" y="274638"/>
            <a:ext cx="10972800" cy="1143000"/>
          </a:xfrm>
          <a:prstGeom prst="rect">
            <a:avLst/>
          </a:prstGeom>
          <a:noFill/>
          <a:ln w="9525">
            <a:noFill/>
          </a:ln>
        </p:spPr>
        <p:txBody>
          <a:bodyPr anchor="ctr" anchorCtr="0"/>
          <a:p>
            <a:pPr lvl="0"/>
            <a:r>
              <a:t>Click to edit Master title style</a:t>
            </a:r>
          </a:p>
        </p:txBody>
      </p:sp>
      <p:sp>
        <p:nvSpPr>
          <p:cNvPr id="1027" name="Text Placeholder 1026"/>
          <p:cNvSpPr/>
          <p:nvPr>
            <p:ph type="body" idx="1"/>
          </p:nvPr>
        </p:nvSpPr>
        <p:spPr>
          <a:xfrm>
            <a:off x="609600" y="1600200"/>
            <a:ext cx="10972800" cy="4525963"/>
          </a:xfrm>
          <a:prstGeom prst="rect">
            <a:avLst/>
          </a:prstGeom>
          <a:noFill/>
          <a:ln w="9525">
            <a:noFill/>
          </a:ln>
        </p:spPr>
        <p:txBody>
          <a:bodyPr/>
          <a:p>
            <a:pPr lvl="0"/>
            <a:r>
              <a:t>Click to edit Master text styles</a:t>
            </a:r>
          </a:p>
          <a:p>
            <a:pPr lvl="1"/>
            <a:r>
              <a:t>Second level</a:t>
            </a:r>
          </a:p>
          <a:p>
            <a:pPr lvl="2"/>
            <a:r>
              <a:t>Third level</a:t>
            </a:r>
          </a:p>
          <a:p>
            <a:pPr lvl="3"/>
            <a:r>
              <a:t>Fourth level</a:t>
            </a:r>
          </a:p>
          <a:p>
            <a:pPr lvl="4"/>
            <a:r>
              <a:t>Fifth level</a:t>
            </a:r>
          </a:p>
        </p:txBody>
      </p:sp>
      <p:sp>
        <p:nvSpPr>
          <p:cNvPr id="1028" name="Date Placeholder 1027"/>
          <p:cNvSpPr/>
          <p:nvPr>
            <p:ph type="dt" sz="half" idx="2"/>
          </p:nvPr>
        </p:nvSpPr>
        <p:spPr>
          <a:xfrm>
            <a:off x="609600" y="6245225"/>
            <a:ext cx="2844800" cy="476250"/>
          </a:xfrm>
          <a:prstGeom prst="rect">
            <a:avLst/>
          </a:prstGeom>
          <a:noFill/>
          <a:ln w="9525">
            <a:noFill/>
          </a:ln>
        </p:spPr>
        <p:txBody>
          <a:bodyPr/>
          <a:lstStyle>
            <a:lvl1pPr>
              <a:defRPr sz="1400"/>
            </a:lvl1pPr>
          </a:lstStyle>
          <a:p>
            <a:fld id="{C74533A0-313E-4E32-B55C-00CAF952DC97}" type="datetime1">
              <a:rPr lang="en-US" smtClean="0"/>
            </a:fld>
            <a:endParaRPr lang="en-US" dirty="0"/>
          </a:p>
        </p:txBody>
      </p:sp>
      <p:sp>
        <p:nvSpPr>
          <p:cNvPr id="1029" name="Footer Placeholder 1028"/>
          <p:cNvSpPr/>
          <p:nvPr>
            <p:ph type="ftr" sz="quarter" idx="3"/>
          </p:nvPr>
        </p:nvSpPr>
        <p:spPr>
          <a:xfrm>
            <a:off x="4165600" y="6245225"/>
            <a:ext cx="3860800" cy="476250"/>
          </a:xfrm>
          <a:prstGeom prst="rect">
            <a:avLst/>
          </a:prstGeom>
          <a:noFill/>
          <a:ln w="9525">
            <a:noFill/>
          </a:ln>
        </p:spPr>
        <p:txBody>
          <a:bodyPr/>
          <a:lstStyle>
            <a:lvl1pPr algn="ctr">
              <a:defRPr sz="1400"/>
            </a:lvl1pPr>
          </a:lstStyle>
          <a:p>
            <a:endParaRPr lang="en-US" dirty="0"/>
          </a:p>
        </p:txBody>
      </p:sp>
      <p:sp>
        <p:nvSpPr>
          <p:cNvPr id="1030" name="Slide Number Placeholder 1029"/>
          <p:cNvSpPr/>
          <p:nvPr>
            <p:ph type="sldNum" sz="quarter" idx="4"/>
          </p:nvPr>
        </p:nvSpPr>
        <p:spPr>
          <a:xfrm>
            <a:off x="8737600" y="6245225"/>
            <a:ext cx="2844800" cy="476250"/>
          </a:xfrm>
          <a:prstGeom prst="rect">
            <a:avLst/>
          </a:prstGeom>
          <a:noFill/>
          <a:ln w="9525">
            <a:noFill/>
          </a:ln>
        </p:spPr>
        <p:txBody>
          <a:bodyPr/>
          <a:lstStyle>
            <a:lvl1pPr algn="r">
              <a:defRPr sz="1400"/>
            </a:lvl1pPr>
          </a:lstStyle>
          <a:p>
            <a:fld id="{D57F1E4F-1CFF-5643-939E-217C01CDF565}" type="slidenum">
              <a:rPr lang="en-US" dirty="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3" name="Title 1"/>
          <p:cNvSpPr>
            <a:spLocks noGrp="1"/>
          </p:cNvSpPr>
          <p:nvPr>
            <p:ph type="ctrTitle"/>
          </p:nvPr>
        </p:nvSpPr>
        <p:spPr>
          <a:xfrm>
            <a:off x="817887" y="1616645"/>
            <a:ext cx="10409552" cy="2058095"/>
          </a:xfrm>
        </p:spPr>
        <p:txBody>
          <a:bodyPr>
            <a:normAutofit fontScale="98333"/>
          </a:bodyPr>
          <a:lstStyle/>
          <a:p>
            <a:r>
              <a:rPr lang="en-IN" b="1" dirty="0">
                <a:latin typeface="Times New Roman" panose="02020603050405020304" pitchFamily="18" charset="0"/>
                <a:cs typeface="Times New Roman" panose="02020603050405020304" pitchFamily="18" charset="0"/>
              </a:rPr>
              <a:t>REAL-TIME CONNECT 4 GAME USING PYTHON</a:t>
            </a:r>
            <a:endParaRPr lang="en-IN" b="1" dirty="0">
              <a:latin typeface="Times New Roman" panose="02020603050405020304" pitchFamily="18" charset="0"/>
              <a:cs typeface="Times New Roman" panose="02020603050405020304" pitchFamily="18" charset="0"/>
            </a:endParaRPr>
          </a:p>
        </p:txBody>
      </p:sp>
      <p:sp>
        <p:nvSpPr>
          <p:cNvPr id="1048624" name="Subtitle 2"/>
          <p:cNvSpPr>
            <a:spLocks noGrp="1"/>
          </p:cNvSpPr>
          <p:nvPr>
            <p:ph type="subTitle" idx="1"/>
          </p:nvPr>
        </p:nvSpPr>
        <p:spPr>
          <a:xfrm>
            <a:off x="2218252" y="3991327"/>
            <a:ext cx="7979471" cy="2182519"/>
          </a:xfrm>
        </p:spPr>
        <p:txBody>
          <a:bodyPr>
            <a:normAutofit/>
          </a:bodyPr>
          <a:lstStyle/>
          <a:p>
            <a:r>
              <a:rPr lang="en-IN" b="1" dirty="0">
                <a:latin typeface="Times New Roman" panose="02020603050405020304" pitchFamily="18" charset="0"/>
                <a:cs typeface="Times New Roman" panose="02020603050405020304" pitchFamily="18" charset="0"/>
              </a:rPr>
              <a:t>Submitted by:</a:t>
            </a:r>
            <a:endParaRPr lang="en-US" b="1" dirty="0">
              <a:latin typeface="Times New Roman" panose="02020603050405020304" pitchFamily="18" charset="0"/>
              <a:cs typeface="Times New Roman" panose="02020603050405020304" pitchFamily="18" charset="0"/>
            </a:endParaRPr>
          </a:p>
          <a:p>
            <a:r>
              <a:rPr lang="en-IN" b="1" dirty="0" err="1">
                <a:latin typeface="Times New Roman" panose="02020603050405020304" pitchFamily="18" charset="0"/>
                <a:cs typeface="Times New Roman" panose="02020603050405020304" pitchFamily="18" charset="0"/>
              </a:rPr>
              <a:t>Aiswarya</a:t>
            </a:r>
            <a:r>
              <a:rPr lang="en-IN"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Biju-233242210748</a:t>
            </a:r>
            <a:endParaRPr lang="en-IN" b="1" dirty="0">
              <a:latin typeface="Times New Roman" panose="02020603050405020304" pitchFamily="18" charset="0"/>
              <a:cs typeface="Times New Roman" panose="02020603050405020304" pitchFamily="18" charset="0"/>
            </a:endParaRPr>
          </a:p>
          <a:p>
            <a:r>
              <a:rPr lang="en-US" altLang="en-GB" b="1" dirty="0" err="1">
                <a:latin typeface="Times New Roman" panose="02020603050405020304" pitchFamily="18" charset="0"/>
                <a:cs typeface="Times New Roman" panose="02020603050405020304" pitchFamily="18" charset="0"/>
              </a:rPr>
              <a:t>Ann</a:t>
            </a:r>
            <a:r>
              <a:rPr lang="en-US" altLang="en-GB" dirty="0" err="1">
                <a:latin typeface="Times New Roman" panose="02020603050405020304" pitchFamily="18" charset="0"/>
                <a:cs typeface="Times New Roman" panose="02020603050405020304" pitchFamily="18" charset="0"/>
              </a:rPr>
              <a:t> </a:t>
            </a:r>
            <a:r>
              <a:rPr lang="en-US" altLang="en-GB" b="1" dirty="0" err="1">
                <a:latin typeface="Times New Roman" panose="02020603050405020304" pitchFamily="18" charset="0"/>
                <a:cs typeface="Times New Roman" panose="02020603050405020304" pitchFamily="18" charset="0"/>
              </a:rPr>
              <a:t>Rose</a:t>
            </a:r>
            <a:r>
              <a:rPr lang="en-US" altLang="en-GB" dirty="0" err="1">
                <a:latin typeface="Times New Roman" panose="02020603050405020304" pitchFamily="18" charset="0"/>
                <a:cs typeface="Times New Roman" panose="02020603050405020304" pitchFamily="18" charset="0"/>
              </a:rPr>
              <a:t> </a:t>
            </a:r>
            <a:r>
              <a:rPr lang="en-US" altLang="en-GB" b="1" dirty="0" err="1">
                <a:latin typeface="Times New Roman" panose="02020603050405020304" pitchFamily="18" charset="0"/>
                <a:cs typeface="Times New Roman" panose="02020603050405020304" pitchFamily="18" charset="0"/>
              </a:rPr>
              <a:t>Paul</a:t>
            </a:r>
            <a:r>
              <a:rPr lang="en-US" altLang="en-GB" dirty="0" err="1">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-233242210</a:t>
            </a:r>
            <a:r>
              <a:rPr lang="en-US" b="1" dirty="0">
                <a:latin typeface="Times New Roman" panose="02020603050405020304" pitchFamily="18" charset="0"/>
                <a:cs typeface="Times New Roman" panose="02020603050405020304" pitchFamily="18" charset="0"/>
              </a:rPr>
              <a:t>753</a:t>
            </a:r>
            <a:endParaRPr lang="zh-CN" altLang="en-US" b="1"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Date:</a:t>
            </a:r>
            <a:r>
              <a:rPr lang="en-IN"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29-10-2024</a:t>
            </a:r>
            <a:endParaRPr lang="en-IN" b="1" dirty="0">
              <a:latin typeface="Times New Roman" panose="02020603050405020304" pitchFamily="18" charset="0"/>
              <a:cs typeface="Times New Roman" panose="02020603050405020304" pitchFamily="18" charset="0"/>
            </a:endParaRPr>
          </a:p>
        </p:txBody>
      </p:sp>
      <p:sp>
        <p:nvSpPr>
          <p:cNvPr id="1048625" name="TextBox 1048624"/>
          <p:cNvSpPr txBox="1"/>
          <p:nvPr/>
        </p:nvSpPr>
        <p:spPr>
          <a:xfrm>
            <a:off x="4096000" y="3219450"/>
            <a:ext cx="4000000" cy="561340"/>
          </a:xfrm>
          <a:prstGeom prst="rect">
            <a:avLst/>
          </a:prstGeom>
        </p:spPr>
        <p:txBody>
          <a:bodyPr wrap="square" rtlCol="0">
            <a:spAutoFit/>
          </a:bodyPr>
          <a:lstStyle/>
          <a:p>
            <a:endParaRPr lang="en-IN" sz="2800">
              <a:solidFill>
                <a:srgbClr val="000000"/>
              </a:solidFill>
            </a:endParaRPr>
          </a:p>
        </p:txBody>
      </p:sp>
      <p:sp>
        <p:nvSpPr>
          <p:cNvPr id="2" name="Slide Number Placeholder 1"/>
          <p:cNvSpPr>
            <a:spLocks noGrp="1"/>
          </p:cNvSpPr>
          <p:nvPr>
            <p:ph type="sldNum" sz="quarter" idx="12"/>
          </p:nvPr>
        </p:nvSpPr>
        <p:spPr/>
        <p:txBody>
          <a:bodyPr/>
          <a:lstStyle/>
          <a:p>
            <a:fld id="{D57F1E4F-1CFF-5643-939E-217C01CDF565}" type="slidenum">
              <a:rPr lang="en-US" smtClean="0"/>
            </a:fld>
            <a:endParaRPr lang="en-US" dirty="0"/>
          </a:p>
        </p:txBody>
      </p:sp>
      <p:sp>
        <p:nvSpPr>
          <p:cNvPr id="3" name="Rectangle 2"/>
          <p:cNvSpPr/>
          <p:nvPr/>
        </p:nvSpPr>
        <p:spPr>
          <a:xfrm>
            <a:off x="376555" y="385445"/>
            <a:ext cx="11439525" cy="615442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mc:Choice xmlns:p14="http://schemas.microsoft.com/office/powerpoint/2010/main" Requires="p14">
      <p:transition spd="med" p14:dur="750">
        <p:pull/>
      </p:transition>
    </mc:Choice>
    <mc:Fallback>
      <p:transition spd="med">
        <p:pull/>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57F1E4F-1CFF-5643-939E-217C01CDF565}" type="slidenum">
              <a:rPr lang="en-US" smtClean="0"/>
            </a:fld>
            <a:endParaRPr lang="en-US" dirty="0"/>
          </a:p>
        </p:txBody>
      </p:sp>
      <p:pic>
        <p:nvPicPr>
          <p:cNvPr id="6" name="Picture 5"/>
          <p:cNvPicPr>
            <a:picLocks noChangeAspect="1"/>
          </p:cNvPicPr>
          <p:nvPr/>
        </p:nvPicPr>
        <p:blipFill>
          <a:blip r:embed="rId1"/>
          <a:stretch>
            <a:fillRect/>
          </a:stretch>
        </p:blipFill>
        <p:spPr>
          <a:xfrm>
            <a:off x="2994110" y="-5780036"/>
            <a:ext cx="6999111" cy="10134914"/>
          </a:xfrm>
          <a:prstGeom prst="rect">
            <a:avLst/>
          </a:prstGeom>
        </p:spPr>
      </p:pic>
      <p:sp>
        <p:nvSpPr>
          <p:cNvPr id="14" name="Rectangle 13"/>
          <p:cNvSpPr/>
          <p:nvPr/>
        </p:nvSpPr>
        <p:spPr>
          <a:xfrm>
            <a:off x="376555" y="-3179445"/>
            <a:ext cx="11439525" cy="969454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57F1E4F-1CFF-5643-939E-217C01CDF565}" type="slidenum">
              <a:rPr lang="en-US" smtClean="0"/>
            </a:fld>
            <a:endParaRPr lang="en-US" dirty="0"/>
          </a:p>
        </p:txBody>
      </p:sp>
      <p:pic>
        <p:nvPicPr>
          <p:cNvPr id="7" name="Picture 6"/>
          <p:cNvPicPr>
            <a:picLocks noChangeAspect="1"/>
          </p:cNvPicPr>
          <p:nvPr/>
        </p:nvPicPr>
        <p:blipFill>
          <a:blip r:embed="rId1"/>
          <a:stretch>
            <a:fillRect/>
          </a:stretch>
        </p:blipFill>
        <p:spPr>
          <a:xfrm>
            <a:off x="1484310" y="564444"/>
            <a:ext cx="9641518" cy="5667812"/>
          </a:xfrm>
          <a:prstGeom prst="rect">
            <a:avLst/>
          </a:prstGeom>
        </p:spPr>
      </p:pic>
      <p:sp>
        <p:nvSpPr>
          <p:cNvPr id="9" name="Rectangle 8"/>
          <p:cNvSpPr/>
          <p:nvPr/>
        </p:nvSpPr>
        <p:spPr>
          <a:xfrm>
            <a:off x="376555" y="385445"/>
            <a:ext cx="11439525" cy="620077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4408805" y="701040"/>
            <a:ext cx="3526790" cy="460375"/>
          </a:xfrm>
          <a:prstGeom prst="rect">
            <a:avLst/>
          </a:prstGeom>
          <a:solidFill>
            <a:schemeClr val="bg1"/>
          </a:solidFill>
        </p:spPr>
        <p:txBody>
          <a:bodyPr wrap="square" rtlCol="0">
            <a:spAutoFit/>
          </a:bodyPr>
          <a:p>
            <a:pPr algn="l"/>
            <a:r>
              <a:rPr lang="en-IN" altLang="en-US" sz="2400" b="1" dirty="0">
                <a:ln>
                  <a:noFill/>
                </a:ln>
                <a:solidFill>
                  <a:schemeClr val="tx1"/>
                </a:solidFill>
                <a:latin typeface="Times New Roman" panose="02020603050405020304" pitchFamily="18" charset="0"/>
                <a:cs typeface="Times New Roman" panose="02020603050405020304" pitchFamily="18" charset="0"/>
              </a:rPr>
              <a:t>         </a:t>
            </a:r>
            <a:r>
              <a:rPr lang="en-US" sz="2400" b="1" dirty="0">
                <a:ln>
                  <a:noFill/>
                </a:ln>
                <a:solidFill>
                  <a:schemeClr val="tx1"/>
                </a:solidFill>
                <a:latin typeface="Times New Roman" panose="02020603050405020304" pitchFamily="18" charset="0"/>
                <a:cs typeface="Times New Roman" panose="02020603050405020304" pitchFamily="18" charset="0"/>
              </a:rPr>
              <a:t>CLASS DIAGRAM</a:t>
            </a:r>
            <a:r>
              <a:rPr lang="en-US" sz="2400" dirty="0">
                <a:ln>
                  <a:noFill/>
                </a:ln>
                <a:solidFill>
                  <a:schemeClr val="tx1"/>
                </a:solidFill>
                <a:latin typeface="Times New Roman" panose="02020603050405020304" pitchFamily="18" charset="0"/>
                <a:cs typeface="Times New Roman" panose="02020603050405020304" pitchFamily="18" charset="0"/>
              </a:rPr>
              <a:t> </a:t>
            </a:r>
            <a:endParaRPr lang="en-US" sz="2400" dirty="0">
              <a:ln>
                <a:noFill/>
              </a:ln>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353962"/>
            <a:ext cx="10018713" cy="1111044"/>
          </a:xfrm>
        </p:spPr>
        <p:txBody>
          <a:bodyPr/>
          <a:lstStyle/>
          <a:p>
            <a:r>
              <a:rPr lang="en-IN" dirty="0">
                <a:latin typeface="Times New Roman" panose="02020603050405020304" pitchFamily="18" charset="0"/>
                <a:cs typeface="Times New Roman" panose="02020603050405020304" pitchFamily="18" charset="0"/>
              </a:rPr>
              <a:t>PROJECT DESIGN</a:t>
            </a:r>
            <a:endParaRPr lang="en-IN"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fld>
            <a:endParaRPr lang="en-US" dirty="0"/>
          </a:p>
        </p:txBody>
      </p:sp>
      <p:sp>
        <p:nvSpPr>
          <p:cNvPr id="5" name="Rectangle 4"/>
          <p:cNvSpPr/>
          <p:nvPr/>
        </p:nvSpPr>
        <p:spPr>
          <a:xfrm>
            <a:off x="376555" y="385445"/>
            <a:ext cx="11439525" cy="619950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1"/>
          <a:stretch>
            <a:fillRect/>
          </a:stretch>
        </p:blipFill>
        <p:spPr>
          <a:xfrm>
            <a:off x="469900" y="1474470"/>
            <a:ext cx="7999095" cy="4770755"/>
          </a:xfrm>
          <a:prstGeom prst="rect">
            <a:avLst/>
          </a:prstGeom>
        </p:spPr>
      </p:pic>
      <p:sp>
        <p:nvSpPr>
          <p:cNvPr id="6" name="Title 1"/>
          <p:cNvSpPr>
            <a:spLocks noGrp="1"/>
          </p:cNvSpPr>
          <p:nvPr/>
        </p:nvSpPr>
        <p:spPr>
          <a:xfrm>
            <a:off x="711200" y="1619250"/>
            <a:ext cx="7413625" cy="633095"/>
          </a:xfrm>
          <a:prstGeom prst="rect">
            <a:avLst/>
          </a:prstGeom>
          <a:solidFill>
            <a:schemeClr val="bg1"/>
          </a:solidFill>
          <a:ln w="9525">
            <a:noFill/>
          </a:ln>
        </p:spPr>
        <p:txBody>
          <a:bodyPr anchor="ctr" anchorCtr="0"/>
          <a:lst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a:lstStyle>
          <a:p>
            <a:r>
              <a:rPr lang="en-IN" sz="2000" dirty="0">
                <a:latin typeface="Times New Roman" panose="02020603050405020304" pitchFamily="18" charset="0"/>
                <a:cs typeface="Times New Roman" panose="02020603050405020304" pitchFamily="18" charset="0"/>
              </a:rPr>
              <a:t>PLAYER 1 PLAYING</a:t>
            </a:r>
            <a:endParaRPr lang="en-IN" sz="2000" dirty="0">
              <a:latin typeface="Times New Roman" panose="02020603050405020304" pitchFamily="18" charset="0"/>
              <a:cs typeface="Times New Roman" panose="02020603050405020304" pitchFamily="18" charset="0"/>
            </a:endParaRPr>
          </a:p>
        </p:txBody>
      </p:sp>
      <p:pic>
        <p:nvPicPr>
          <p:cNvPr id="7" name="Picture 6" descr="4"/>
          <p:cNvPicPr>
            <a:picLocks noChangeAspect="1"/>
          </p:cNvPicPr>
          <p:nvPr/>
        </p:nvPicPr>
        <p:blipFill>
          <a:blip r:embed="rId2"/>
          <a:stretch>
            <a:fillRect/>
          </a:stretch>
        </p:blipFill>
        <p:spPr>
          <a:xfrm>
            <a:off x="6902450" y="1937385"/>
            <a:ext cx="4679950" cy="3397250"/>
          </a:xfrm>
          <a:prstGeom prst="rect">
            <a:avLst/>
          </a:prstGeom>
        </p:spPr>
      </p:pic>
      <p:sp>
        <p:nvSpPr>
          <p:cNvPr id="8" name="Title 1"/>
          <p:cNvSpPr>
            <a:spLocks noGrp="1"/>
          </p:cNvSpPr>
          <p:nvPr/>
        </p:nvSpPr>
        <p:spPr>
          <a:xfrm>
            <a:off x="6572250" y="1304290"/>
            <a:ext cx="5010150" cy="633095"/>
          </a:xfrm>
          <a:prstGeom prst="rect">
            <a:avLst/>
          </a:prstGeom>
          <a:solidFill>
            <a:schemeClr val="bg1"/>
          </a:solidFill>
          <a:ln w="9525">
            <a:noFill/>
          </a:ln>
        </p:spPr>
        <p:txBody>
          <a:bodyPr anchor="ctr" anchorCtr="0"/>
          <a:lst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a:lstStyle>
          <a:p>
            <a:r>
              <a:rPr lang="en-IN" sz="2000" dirty="0">
                <a:latin typeface="Times New Roman" panose="02020603050405020304" pitchFamily="18" charset="0"/>
                <a:cs typeface="Times New Roman" panose="02020603050405020304" pitchFamily="18" charset="0"/>
              </a:rPr>
              <a:t>TESTING </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8" name="Title 1048597"/>
          <p:cNvSpPr>
            <a:spLocks noGrp="1"/>
          </p:cNvSpPr>
          <p:nvPr>
            <p:ph type="title"/>
          </p:nvPr>
        </p:nvSpPr>
        <p:spPr>
          <a:xfrm>
            <a:off x="609600" y="1062673"/>
            <a:ext cx="10972800" cy="1143000"/>
          </a:xfrm>
        </p:spPr>
        <p:txBody>
          <a:bodyPr>
            <a:normAutofit fontScale="90000"/>
          </a:bodyPr>
          <a:lstStyle/>
          <a:p>
            <a:br>
              <a:rPr lang="en-US" altLang="en-GB" sz="11500" b="1" dirty="0">
                <a:latin typeface="Times New Roman" panose="02020603050405020304" pitchFamily="18" charset="0"/>
                <a:cs typeface="Times New Roman" panose="02020603050405020304" pitchFamily="18" charset="0"/>
              </a:rPr>
            </a:br>
            <a:br>
              <a:rPr lang="en-US" altLang="en-GB" sz="11500" b="1" dirty="0">
                <a:latin typeface="Times New Roman" panose="02020603050405020304" pitchFamily="18" charset="0"/>
                <a:cs typeface="Times New Roman" panose="02020603050405020304" pitchFamily="18" charset="0"/>
              </a:rPr>
            </a:br>
            <a:r>
              <a:rPr lang="en-US" altLang="en-GB" sz="11500" b="1" dirty="0">
                <a:latin typeface="Times New Roman" panose="02020603050405020304" pitchFamily="18" charset="0"/>
                <a:cs typeface="Times New Roman" panose="02020603050405020304" pitchFamily="18" charset="0"/>
              </a:rPr>
              <a:t>THANK YOU</a:t>
            </a:r>
            <a:r>
              <a:rPr lang="en-US" altLang="en-GB"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D57F1E4F-1CFF-5643-939E-217C01CDF565}" type="slidenum">
              <a:rPr lang="en-US" smtClean="0"/>
            </a:fld>
            <a:endParaRPr lang="en-US" dirty="0"/>
          </a:p>
        </p:txBody>
      </p:sp>
      <p:sp>
        <p:nvSpPr>
          <p:cNvPr id="4" name="Rectangle 3"/>
          <p:cNvSpPr/>
          <p:nvPr/>
        </p:nvSpPr>
        <p:spPr>
          <a:xfrm>
            <a:off x="376555" y="385445"/>
            <a:ext cx="11439525" cy="615442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6" name="Title 1"/>
          <p:cNvSpPr>
            <a:spLocks noGrp="1"/>
          </p:cNvSpPr>
          <p:nvPr>
            <p:ph type="title"/>
          </p:nvPr>
        </p:nvSpPr>
        <p:spPr>
          <a:xfrm>
            <a:off x="992505" y="636905"/>
            <a:ext cx="10019030" cy="1270635"/>
          </a:xfrm>
        </p:spPr>
        <p:txBody>
          <a:bodyPr>
            <a:normAutofit/>
          </a:bodyPr>
          <a:lstStyle/>
          <a:p>
            <a:r>
              <a:rPr lang="en-IN" sz="5400" b="1" dirty="0">
                <a:latin typeface="Times New Roman" panose="02020603050405020304" pitchFamily="18" charset="0"/>
                <a:cs typeface="Times New Roman" panose="02020603050405020304" pitchFamily="18" charset="0"/>
              </a:rPr>
              <a:t>CONTENTS</a:t>
            </a:r>
            <a:endParaRPr lang="en-IN" sz="5400" b="1" dirty="0">
              <a:latin typeface="Times New Roman" panose="02020603050405020304" pitchFamily="18" charset="0"/>
              <a:cs typeface="Times New Roman" panose="02020603050405020304" pitchFamily="18" charset="0"/>
            </a:endParaRPr>
          </a:p>
        </p:txBody>
      </p:sp>
      <p:sp>
        <p:nvSpPr>
          <p:cNvPr id="1048627" name="Content Placeholder 2"/>
          <p:cNvSpPr>
            <a:spLocks noGrp="1"/>
          </p:cNvSpPr>
          <p:nvPr>
            <p:ph idx="1"/>
          </p:nvPr>
        </p:nvSpPr>
        <p:spPr>
          <a:xfrm>
            <a:off x="1464945" y="1614805"/>
            <a:ext cx="10019030" cy="4286250"/>
          </a:xfrm>
        </p:spPr>
        <p:txBody>
          <a:bodyPr>
            <a:normAutofit/>
          </a:bodyPr>
          <a:lstStyle/>
          <a:p>
            <a:pPr algn="just">
              <a:buFont typeface="Wingdings" panose="05000000000000000000" charset="0"/>
              <a:buChar char="Ø"/>
            </a:pPr>
            <a:r>
              <a:rPr lang="en-US" altLang="en-GB" sz="2160" dirty="0">
                <a:latin typeface="Times New Roman" panose="02020603050405020304" pitchFamily="18" charset="0"/>
                <a:cs typeface="Times New Roman" panose="02020603050405020304" pitchFamily="18" charset="0"/>
              </a:rPr>
              <a:t>Introduction...........................................................................................................3</a:t>
            </a:r>
            <a:endParaRPr lang="en-IN" sz="2160" dirty="0">
              <a:latin typeface="Times New Roman" panose="02020603050405020304" pitchFamily="18" charset="0"/>
              <a:cs typeface="Times New Roman" panose="02020603050405020304" pitchFamily="18" charset="0"/>
            </a:endParaRPr>
          </a:p>
          <a:p>
            <a:pPr algn="just">
              <a:buFont typeface="Wingdings" panose="05000000000000000000" charset="0"/>
              <a:buChar char="Ø"/>
            </a:pPr>
            <a:r>
              <a:rPr lang="en-US" altLang="en-GB" sz="2160" dirty="0">
                <a:latin typeface="Times New Roman" panose="02020603050405020304" pitchFamily="18" charset="0"/>
                <a:cs typeface="Times New Roman" panose="02020603050405020304" pitchFamily="18" charset="0"/>
              </a:rPr>
              <a:t>Abstract.................................................................................................................4</a:t>
            </a:r>
            <a:endParaRPr lang="en-IN" sz="2160" dirty="0">
              <a:latin typeface="Times New Roman" panose="02020603050405020304" pitchFamily="18" charset="0"/>
              <a:cs typeface="Times New Roman" panose="02020603050405020304" pitchFamily="18" charset="0"/>
            </a:endParaRPr>
          </a:p>
          <a:p>
            <a:pPr algn="just">
              <a:buFont typeface="Wingdings" panose="05000000000000000000" charset="0"/>
              <a:buChar char="Ø"/>
            </a:pPr>
            <a:r>
              <a:rPr lang="en-US" altLang="en-GB" sz="2160" dirty="0">
                <a:latin typeface="Times New Roman" panose="02020603050405020304" pitchFamily="18" charset="0"/>
                <a:cs typeface="Times New Roman" panose="02020603050405020304" pitchFamily="18" charset="0"/>
              </a:rPr>
              <a:t>Existing and proposed system...............................................................................5</a:t>
            </a:r>
            <a:endParaRPr lang="en-IN" sz="2160" dirty="0">
              <a:latin typeface="Times New Roman" panose="02020603050405020304" pitchFamily="18" charset="0"/>
              <a:cs typeface="Times New Roman" panose="02020603050405020304" pitchFamily="18" charset="0"/>
            </a:endParaRPr>
          </a:p>
          <a:p>
            <a:pPr algn="just">
              <a:buFont typeface="Wingdings" panose="05000000000000000000" charset="0"/>
              <a:buChar char="Ø"/>
            </a:pPr>
            <a:r>
              <a:rPr lang="en-US" altLang="en-GB" sz="2160" dirty="0">
                <a:latin typeface="Times New Roman" panose="02020603050405020304" pitchFamily="18" charset="0"/>
                <a:cs typeface="Times New Roman" panose="02020603050405020304" pitchFamily="18" charset="0"/>
              </a:rPr>
              <a:t>System Requirement Specification.......................................................................6</a:t>
            </a:r>
            <a:endParaRPr lang="zh-CN" altLang="en-US" sz="2160" dirty="0">
              <a:latin typeface="Times New Roman" panose="02020603050405020304" pitchFamily="18" charset="0"/>
              <a:cs typeface="Times New Roman" panose="02020603050405020304" pitchFamily="18" charset="0"/>
            </a:endParaRPr>
          </a:p>
          <a:p>
            <a:pPr algn="just">
              <a:buFont typeface="Wingdings" panose="05000000000000000000" charset="0"/>
              <a:buChar char="Ø"/>
            </a:pPr>
            <a:r>
              <a:rPr lang="en-US" altLang="en-GB" sz="2160" dirty="0">
                <a:latin typeface="Times New Roman" panose="02020603050405020304" pitchFamily="18" charset="0"/>
                <a:cs typeface="Times New Roman" panose="02020603050405020304" pitchFamily="18" charset="0"/>
              </a:rPr>
              <a:t>Module description..............................................................................................</a:t>
            </a:r>
            <a:r>
              <a:rPr lang="en-IN" altLang="en-US" sz="2160" dirty="0">
                <a:latin typeface="Times New Roman" panose="02020603050405020304" pitchFamily="18" charset="0"/>
                <a:cs typeface="Times New Roman" panose="02020603050405020304" pitchFamily="18" charset="0"/>
              </a:rPr>
              <a:t>.</a:t>
            </a:r>
            <a:r>
              <a:rPr lang="en-US" altLang="en-GB" sz="2160" dirty="0">
                <a:latin typeface="Times New Roman" panose="02020603050405020304" pitchFamily="18" charset="0"/>
                <a:cs typeface="Times New Roman" panose="02020603050405020304" pitchFamily="18" charset="0"/>
              </a:rPr>
              <a:t>7</a:t>
            </a:r>
            <a:endParaRPr lang="en-US" altLang="en-GB" sz="2160" dirty="0">
              <a:latin typeface="Times New Roman" panose="02020603050405020304" pitchFamily="18" charset="0"/>
              <a:cs typeface="Times New Roman" panose="02020603050405020304" pitchFamily="18" charset="0"/>
            </a:endParaRPr>
          </a:p>
          <a:p>
            <a:pPr algn="just">
              <a:buFont typeface="Wingdings" panose="05000000000000000000" charset="0"/>
              <a:buChar char="Ø"/>
            </a:pPr>
            <a:r>
              <a:rPr lang="en-US" sz="2160" dirty="0">
                <a:latin typeface="Times New Roman" panose="02020603050405020304" pitchFamily="18" charset="0"/>
                <a:cs typeface="Times New Roman" panose="02020603050405020304" pitchFamily="18" charset="0"/>
              </a:rPr>
              <a:t>Project design</a:t>
            </a:r>
            <a:r>
              <a:rPr lang="en-IN" altLang="en-US" sz="2160" dirty="0">
                <a:latin typeface="Times New Roman" panose="02020603050405020304" pitchFamily="18" charset="0"/>
                <a:cs typeface="Times New Roman" panose="02020603050405020304" pitchFamily="18" charset="0"/>
              </a:rPr>
              <a:t>........................................................................................................</a:t>
            </a:r>
            <a:r>
              <a:rPr lang="en-US" sz="2160" dirty="0">
                <a:latin typeface="Times New Roman" panose="02020603050405020304" pitchFamily="18" charset="0"/>
                <a:cs typeface="Times New Roman" panose="02020603050405020304" pitchFamily="18" charset="0"/>
              </a:rPr>
              <a:t>8</a:t>
            </a:r>
            <a:endParaRPr lang="en-US" sz="2160" dirty="0">
              <a:latin typeface="Times New Roman" panose="02020603050405020304" pitchFamily="18" charset="0"/>
              <a:cs typeface="Times New Roman" panose="02020603050405020304" pitchFamily="18" charset="0"/>
            </a:endParaRPr>
          </a:p>
          <a:p>
            <a:pPr algn="just">
              <a:buFont typeface="Wingdings" panose="05000000000000000000" charset="0"/>
              <a:buChar char="Ø"/>
            </a:pPr>
            <a:r>
              <a:rPr lang="en-IN" altLang="en-US" sz="2160" dirty="0">
                <a:latin typeface="Times New Roman" panose="02020603050405020304" pitchFamily="18" charset="0"/>
                <a:cs typeface="Times New Roman" panose="02020603050405020304" pitchFamily="18" charset="0"/>
              </a:rPr>
              <a:t>Data Flow Diagram...............................................................................................9</a:t>
            </a:r>
            <a:endParaRPr lang="en-IN" altLang="en-US" sz="2160" dirty="0">
              <a:latin typeface="Times New Roman" panose="02020603050405020304" pitchFamily="18" charset="0"/>
              <a:cs typeface="Times New Roman" panose="02020603050405020304" pitchFamily="18" charset="0"/>
            </a:endParaRPr>
          </a:p>
          <a:p>
            <a:pPr algn="just">
              <a:buFont typeface="Wingdings" panose="05000000000000000000" charset="0"/>
              <a:buChar char="Ø"/>
            </a:pPr>
            <a:r>
              <a:rPr lang="en-IN" altLang="en-US" sz="2160" dirty="0">
                <a:latin typeface="Times New Roman" panose="02020603050405020304" pitchFamily="18" charset="0"/>
                <a:cs typeface="Times New Roman" panose="02020603050405020304" pitchFamily="18" charset="0"/>
              </a:rPr>
              <a:t>Activity Diagram..................................................................................................10-11</a:t>
            </a:r>
            <a:endParaRPr lang="en-IN" altLang="en-US" sz="2160" dirty="0">
              <a:latin typeface="Times New Roman" panose="02020603050405020304" pitchFamily="18" charset="0"/>
              <a:cs typeface="Times New Roman" panose="02020603050405020304" pitchFamily="18" charset="0"/>
            </a:endParaRPr>
          </a:p>
          <a:p>
            <a:pPr algn="just">
              <a:buFont typeface="Wingdings" panose="05000000000000000000" charset="0"/>
              <a:buChar char="Ø"/>
            </a:pPr>
            <a:r>
              <a:rPr lang="en-IN" altLang="en-US" sz="2160" dirty="0">
                <a:latin typeface="Times New Roman" panose="02020603050405020304" pitchFamily="18" charset="0"/>
                <a:cs typeface="Times New Roman" panose="02020603050405020304" pitchFamily="18" charset="0"/>
              </a:rPr>
              <a:t>Class Diagram.......................................................................................................12</a:t>
            </a:r>
            <a:endParaRPr lang="en-US" sz="2160" dirty="0">
              <a:latin typeface="Times New Roman" panose="02020603050405020304" pitchFamily="18" charset="0"/>
              <a:cs typeface="Times New Roman" panose="02020603050405020304" pitchFamily="18" charset="0"/>
            </a:endParaRPr>
          </a:p>
          <a:p>
            <a:pPr algn="l">
              <a:buFont typeface="Wingdings" panose="05000000000000000000" charset="0"/>
              <a:buChar char="Ø"/>
            </a:pPr>
            <a:endParaRPr lang="en-IN" sz="2160" dirty="0">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D57F1E4F-1CFF-5643-939E-217C01CDF565}" type="slidenum">
              <a:rPr lang="en-US" smtClean="0"/>
            </a:fld>
            <a:endParaRPr lang="en-US" dirty="0"/>
          </a:p>
        </p:txBody>
      </p:sp>
      <p:sp>
        <p:nvSpPr>
          <p:cNvPr id="4" name="Rectangle 3"/>
          <p:cNvSpPr/>
          <p:nvPr/>
        </p:nvSpPr>
        <p:spPr>
          <a:xfrm>
            <a:off x="376555" y="385445"/>
            <a:ext cx="11439525" cy="617791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mc:Choice xmlns:p14="http://schemas.microsoft.com/office/powerpoint/2010/main" Requires="p14">
      <p:transition spd="med" p14:dur="750">
        <p:pull/>
      </p:transition>
    </mc:Choice>
    <mc:Fallback>
      <p:transition spd="med">
        <p:pull/>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8" name="Title 1"/>
          <p:cNvSpPr>
            <a:spLocks noGrp="1"/>
          </p:cNvSpPr>
          <p:nvPr>
            <p:ph type="ctrTitle"/>
          </p:nvPr>
        </p:nvSpPr>
        <p:spPr>
          <a:xfrm>
            <a:off x="1612074" y="-573984"/>
            <a:ext cx="8574622" cy="2616199"/>
          </a:xfrm>
        </p:spPr>
        <p:txBody>
          <a:bodyPr/>
          <a:lstStyle/>
          <a:p>
            <a:r>
              <a:rPr lang="en-IN" b="1" dirty="0">
                <a:latin typeface="Times New Roman" panose="02020603050405020304" pitchFamily="18" charset="0"/>
                <a:cs typeface="Times New Roman" panose="02020603050405020304" pitchFamily="18" charset="0"/>
              </a:rPr>
              <a:t>INTRODUCTION</a:t>
            </a:r>
            <a:endParaRPr lang="en-IN" b="1" dirty="0">
              <a:latin typeface="Times New Roman" panose="02020603050405020304" pitchFamily="18" charset="0"/>
              <a:cs typeface="Times New Roman" panose="02020603050405020304" pitchFamily="18" charset="0"/>
            </a:endParaRPr>
          </a:p>
        </p:txBody>
      </p:sp>
      <p:sp>
        <p:nvSpPr>
          <p:cNvPr id="1048629" name="Subtitle 2"/>
          <p:cNvSpPr>
            <a:spLocks noGrp="1"/>
          </p:cNvSpPr>
          <p:nvPr>
            <p:ph type="subTitle" idx="1"/>
          </p:nvPr>
        </p:nvSpPr>
        <p:spPr>
          <a:xfrm>
            <a:off x="759460" y="1951355"/>
            <a:ext cx="10672445" cy="3674110"/>
          </a:xfrm>
        </p:spPr>
        <p:txBody>
          <a:bodyPr>
            <a:noAutofit/>
          </a:bodyPr>
          <a:lstStyle/>
          <a:p>
            <a:pPr algn="ctr">
              <a:lnSpc>
                <a:spcPct val="150000"/>
              </a:lnSpc>
            </a:pPr>
            <a:endParaRPr dirty="0">
              <a:latin typeface="Times New Roman" panose="02020603050405020304" pitchFamily="18" charset="0"/>
              <a:cs typeface="Times New Roman" panose="02020603050405020304" pitchFamily="18" charset="0"/>
            </a:endParaRPr>
          </a:p>
          <a:p>
            <a:pPr algn="ctr">
              <a:lnSpc>
                <a:spcPct val="150000"/>
              </a:lnSpc>
            </a:pPr>
            <a:r>
              <a:rPr lang="en-US" altLang="en-GB" sz="2400" dirty="0">
                <a:latin typeface="Times New Roman" panose="02020603050405020304" pitchFamily="18" charset="0"/>
                <a:cs typeface="Times New Roman" panose="02020603050405020304" pitchFamily="18" charset="0"/>
              </a:rPr>
              <a:t>Connect Four is a board game that is played by exactly two players, players </a:t>
            </a:r>
            <a:endParaRPr lang="en-IN" sz="2400" dirty="0">
              <a:latin typeface="Times New Roman" panose="02020603050405020304" pitchFamily="18" charset="0"/>
              <a:cs typeface="Times New Roman" panose="02020603050405020304" pitchFamily="18" charset="0"/>
            </a:endParaRPr>
          </a:p>
          <a:p>
            <a:pPr algn="ctr">
              <a:lnSpc>
                <a:spcPct val="150000"/>
              </a:lnSpc>
            </a:pPr>
            <a:r>
              <a:rPr lang="en-US" altLang="en-GB" sz="2400" dirty="0">
                <a:latin typeface="Times New Roman" panose="02020603050405020304" pitchFamily="18" charset="0"/>
                <a:cs typeface="Times New Roman" panose="02020603050405020304" pitchFamily="18" charset="0"/>
              </a:rPr>
              <a:t>in it are assigned to different colors and then take turns dropping colored discs </a:t>
            </a:r>
            <a:endParaRPr lang="en-IN" sz="2400" dirty="0">
              <a:latin typeface="Times New Roman" panose="02020603050405020304" pitchFamily="18" charset="0"/>
              <a:cs typeface="Times New Roman" panose="02020603050405020304" pitchFamily="18" charset="0"/>
            </a:endParaRPr>
          </a:p>
          <a:p>
            <a:pPr algn="ctr">
              <a:lnSpc>
                <a:spcPct val="150000"/>
              </a:lnSpc>
            </a:pPr>
            <a:r>
              <a:rPr lang="en-US" altLang="en-GB" sz="2400" dirty="0">
                <a:latin typeface="Times New Roman" panose="02020603050405020304" pitchFamily="18" charset="0"/>
                <a:cs typeface="Times New Roman" panose="02020603050405020304" pitchFamily="18" charset="0"/>
              </a:rPr>
              <a:t>into the suspended grid. The game’s grid has </a:t>
            </a:r>
            <a:r>
              <a:rPr lang="en-IN" altLang="en-US" sz="2400" dirty="0">
                <a:latin typeface="Times New Roman" panose="02020603050405020304" pitchFamily="18" charset="0"/>
                <a:cs typeface="Times New Roman" panose="02020603050405020304" pitchFamily="18" charset="0"/>
              </a:rPr>
              <a:t>Five </a:t>
            </a:r>
            <a:r>
              <a:rPr lang="en-US" altLang="en-GB" sz="2400" dirty="0">
                <a:latin typeface="Times New Roman" panose="02020603050405020304" pitchFamily="18" charset="0"/>
                <a:cs typeface="Times New Roman" panose="02020603050405020304" pitchFamily="18" charset="0"/>
              </a:rPr>
              <a:t>columns and </a:t>
            </a:r>
            <a:r>
              <a:rPr lang="en-IN" altLang="en-US" sz="2400" dirty="0">
                <a:latin typeface="Times New Roman" panose="02020603050405020304" pitchFamily="18" charset="0"/>
                <a:cs typeface="Times New Roman" panose="02020603050405020304" pitchFamily="18" charset="0"/>
              </a:rPr>
              <a:t>Five </a:t>
            </a:r>
            <a:r>
              <a:rPr lang="en-US" altLang="en-GB" sz="2400" dirty="0">
                <a:latin typeface="Times New Roman" panose="02020603050405020304" pitchFamily="18" charset="0"/>
                <a:cs typeface="Times New Roman" panose="02020603050405020304" pitchFamily="18" charset="0"/>
              </a:rPr>
              <a:t>rows. The </a:t>
            </a:r>
            <a:endParaRPr lang="en-IN" sz="2400" dirty="0">
              <a:latin typeface="Times New Roman" panose="02020603050405020304" pitchFamily="18" charset="0"/>
              <a:cs typeface="Times New Roman" panose="02020603050405020304" pitchFamily="18" charset="0"/>
            </a:endParaRPr>
          </a:p>
          <a:p>
            <a:pPr algn="ctr">
              <a:lnSpc>
                <a:spcPct val="150000"/>
              </a:lnSpc>
            </a:pPr>
            <a:r>
              <a:rPr lang="en-US" altLang="en-GB" sz="2400" dirty="0">
                <a:latin typeface="Times New Roman" panose="02020603050405020304" pitchFamily="18" charset="0"/>
                <a:cs typeface="Times New Roman" panose="02020603050405020304" pitchFamily="18" charset="0"/>
              </a:rPr>
              <a:t>pieces fall </a:t>
            </a:r>
            <a:r>
              <a:rPr lang="en-IN" altLang="en-US" sz="2400" dirty="0">
                <a:latin typeface="Times New Roman" panose="02020603050405020304" pitchFamily="18" charset="0"/>
                <a:cs typeface="Times New Roman" panose="02020603050405020304" pitchFamily="18" charset="0"/>
              </a:rPr>
              <a:t>according to gravity. </a:t>
            </a:r>
            <a:endParaRPr lang="en-US" altLang="en-GB" sz="2400" dirty="0">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D57F1E4F-1CFF-5643-939E-217C01CDF565}" type="slidenum">
              <a:rPr lang="en-US" smtClean="0"/>
            </a:fld>
            <a:endParaRPr lang="en-US" dirty="0"/>
          </a:p>
        </p:txBody>
      </p:sp>
      <p:sp>
        <p:nvSpPr>
          <p:cNvPr id="4" name="Rectangle 3"/>
          <p:cNvSpPr/>
          <p:nvPr/>
        </p:nvSpPr>
        <p:spPr>
          <a:xfrm>
            <a:off x="376555" y="385445"/>
            <a:ext cx="11439525" cy="613219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mc:Choice xmlns:p14="http://schemas.microsoft.com/office/powerpoint/2010/main" Requires="p14">
      <p:transition spd="med" p14:dur="750">
        <p:pull/>
      </p:transition>
    </mc:Choice>
    <mc:Fallback>
      <p:transition spd="med">
        <p:pull/>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0" name="Title 1048629"/>
          <p:cNvSpPr>
            <a:spLocks noGrp="1"/>
          </p:cNvSpPr>
          <p:nvPr>
            <p:ph type="title"/>
          </p:nvPr>
        </p:nvSpPr>
        <p:spPr>
          <a:xfrm>
            <a:off x="1225231" y="489995"/>
            <a:ext cx="10018713" cy="1199535"/>
          </a:xfrm>
        </p:spPr>
        <p:txBody>
          <a:bodyPr/>
          <a:lstStyle/>
          <a:p>
            <a:r>
              <a:rPr lang="en-US" altLang="en-GB" sz="5400" b="1" dirty="0">
                <a:latin typeface="Times New Roman" panose="02020603050405020304" pitchFamily="18" charset="0"/>
                <a:cs typeface="Times New Roman" panose="02020603050405020304" pitchFamily="18" charset="0"/>
              </a:rPr>
              <a:t>ABSTRACT</a:t>
            </a:r>
            <a:r>
              <a:rPr lang="en-US" altLang="en-GB" dirty="0"/>
              <a:t> </a:t>
            </a:r>
            <a:endParaRPr lang="en-IN" dirty="0"/>
          </a:p>
        </p:txBody>
      </p:sp>
      <p:sp>
        <p:nvSpPr>
          <p:cNvPr id="1048631" name="Content Placeholder 1048630"/>
          <p:cNvSpPr>
            <a:spLocks noGrp="1"/>
          </p:cNvSpPr>
          <p:nvPr>
            <p:ph idx="1"/>
          </p:nvPr>
        </p:nvSpPr>
        <p:spPr>
          <a:xfrm rot="2883">
            <a:off x="1226501" y="1914811"/>
            <a:ext cx="10018713" cy="4542517"/>
          </a:xfrm>
        </p:spPr>
        <p:txBody>
          <a:bodyPr>
            <a:normAutofit/>
          </a:bodyPr>
          <a:lstStyle/>
          <a:p>
            <a:r>
              <a:rPr lang="en-US" altLang="en-GB" sz="2400" dirty="0">
                <a:latin typeface="Times New Roman" panose="02020603050405020304" pitchFamily="18" charset="0"/>
                <a:cs typeface="Times New Roman" panose="02020603050405020304" pitchFamily="18" charset="0"/>
              </a:rPr>
              <a:t>This project consisted of creating a </a:t>
            </a:r>
            <a:r>
              <a:rPr lang="en-US" altLang="en-GB" sz="2400" dirty="0" err="1">
                <a:latin typeface="Times New Roman" panose="02020603050405020304" pitchFamily="18" charset="0"/>
                <a:cs typeface="Times New Roman" panose="02020603050405020304" pitchFamily="18" charset="0"/>
              </a:rPr>
              <a:t>pygame</a:t>
            </a:r>
            <a:r>
              <a:rPr lang="en-US" altLang="en-GB" sz="2400" dirty="0">
                <a:latin typeface="Times New Roman" panose="02020603050405020304" pitchFamily="18" charset="0"/>
                <a:cs typeface="Times New Roman" panose="02020603050405020304" pitchFamily="18" charset="0"/>
              </a:rPr>
              <a:t> using python</a:t>
            </a:r>
            <a:r>
              <a:rPr lang="en-IN" altLang="en-US" sz="2400" dirty="0">
                <a:latin typeface="Times New Roman" panose="02020603050405020304" pitchFamily="18" charset="0"/>
                <a:cs typeface="Times New Roman" panose="02020603050405020304" pitchFamily="18" charset="0"/>
              </a:rPr>
              <a:t> </a:t>
            </a:r>
            <a:r>
              <a:rPr lang="en-US" altLang="en-GB" sz="2400" dirty="0">
                <a:latin typeface="Times New Roman" panose="02020603050405020304" pitchFamily="18" charset="0"/>
                <a:cs typeface="Times New Roman" panose="02020603050405020304" pitchFamily="18" charset="0"/>
              </a:rPr>
              <a:t>for the game Connect4. </a:t>
            </a:r>
            <a:endParaRPr lang="en-US" altLang="en-GB" sz="2400" dirty="0">
              <a:latin typeface="Times New Roman" panose="02020603050405020304" pitchFamily="18" charset="0"/>
              <a:cs typeface="Times New Roman" panose="02020603050405020304" pitchFamily="18" charset="0"/>
            </a:endParaRPr>
          </a:p>
          <a:p>
            <a:r>
              <a:rPr lang="en-US" altLang="en-GB" sz="2400" dirty="0">
                <a:latin typeface="Times New Roman" panose="02020603050405020304" pitchFamily="18" charset="0"/>
                <a:cs typeface="Times New Roman" panose="02020603050405020304" pitchFamily="18" charset="0"/>
              </a:rPr>
              <a:t>We created code that set up a </a:t>
            </a:r>
            <a:r>
              <a:rPr lang="en-IN" altLang="en-US" sz="2400" dirty="0">
                <a:latin typeface="Times New Roman" panose="02020603050405020304" pitchFamily="18" charset="0"/>
                <a:cs typeface="Times New Roman" panose="02020603050405020304" pitchFamily="18" charset="0"/>
              </a:rPr>
              <a:t>5 by 5</a:t>
            </a:r>
            <a:r>
              <a:rPr lang="en-US" altLang="en-GB" sz="2400" dirty="0">
                <a:latin typeface="Times New Roman" panose="02020603050405020304" pitchFamily="18" charset="0"/>
                <a:cs typeface="Times New Roman" panose="02020603050405020304" pitchFamily="18" charset="0"/>
              </a:rPr>
              <a:t> board.</a:t>
            </a:r>
            <a:endParaRPr lang="en-IN" sz="2400" dirty="0">
              <a:latin typeface="Times New Roman" panose="02020603050405020304" pitchFamily="18" charset="0"/>
              <a:cs typeface="Times New Roman" panose="02020603050405020304" pitchFamily="18" charset="0"/>
            </a:endParaRPr>
          </a:p>
          <a:p>
            <a:r>
              <a:rPr lang="en-US" altLang="en-GB" sz="2400" dirty="0">
                <a:latin typeface="Times New Roman" panose="02020603050405020304" pitchFamily="18" charset="0"/>
                <a:cs typeface="Times New Roman" panose="02020603050405020304" pitchFamily="18" charset="0"/>
              </a:rPr>
              <a:t>Two players play against each other: </a:t>
            </a:r>
            <a:r>
              <a:rPr lang="en-US" altLang="en-GB" sz="2400" b="1" dirty="0">
                <a:latin typeface="Times New Roman" panose="02020603050405020304" pitchFamily="18" charset="0"/>
                <a:cs typeface="Times New Roman" panose="02020603050405020304" pitchFamily="18" charset="0"/>
              </a:rPr>
              <a:t>PLAYER-1</a:t>
            </a:r>
            <a:r>
              <a:rPr lang="en-US" altLang="en-GB" sz="2400" dirty="0">
                <a:latin typeface="Times New Roman" panose="02020603050405020304" pitchFamily="18" charset="0"/>
                <a:cs typeface="Times New Roman" panose="02020603050405020304" pitchFamily="18" charset="0"/>
              </a:rPr>
              <a:t> v/s </a:t>
            </a:r>
            <a:r>
              <a:rPr lang="en-US" altLang="en-GB" sz="2400" b="1" dirty="0">
                <a:latin typeface="Times New Roman" panose="02020603050405020304" pitchFamily="18" charset="0"/>
                <a:cs typeface="Times New Roman" panose="02020603050405020304" pitchFamily="18" charset="0"/>
              </a:rPr>
              <a:t>PLAYER-2 </a:t>
            </a:r>
            <a:endParaRPr lang="en-US" altLang="en-GB" sz="2400" dirty="0">
              <a:latin typeface="Times New Roman" panose="02020603050405020304" pitchFamily="18" charset="0"/>
              <a:cs typeface="Times New Roman" panose="02020603050405020304" pitchFamily="18" charset="0"/>
            </a:endParaRPr>
          </a:p>
          <a:p>
            <a:r>
              <a:rPr lang="en-US" altLang="en-GB" sz="2400" dirty="0">
                <a:latin typeface="Times New Roman" panose="02020603050405020304" pitchFamily="18" charset="0"/>
                <a:cs typeface="Times New Roman" panose="02020603050405020304" pitchFamily="18" charset="0"/>
              </a:rPr>
              <a:t>The player hovers the mouse over the board and then clicks on any column and their chip will fall to the appropriate row. This means that if there are no chips in that column, it will fall to the row directly</a:t>
            </a:r>
            <a:r>
              <a:rPr lang="en-US" altLang="en-GB" sz="2400" dirty="0">
                <a:latin typeface="Times New Roman" panose="02020603050405020304" pitchFamily="18" charset="0"/>
                <a:cs typeface="Times New Roman" panose="02020603050405020304" pitchFamily="18" charset="0"/>
                <a:sym typeface="+mn-ea"/>
              </a:rPr>
              <a:t> occupying the low</a:t>
            </a:r>
            <a:r>
              <a:rPr lang="en-IN" altLang="en-US" sz="2400" dirty="0">
                <a:latin typeface="Times New Roman" panose="02020603050405020304" pitchFamily="18" charset="0"/>
                <a:cs typeface="Times New Roman" panose="02020603050405020304" pitchFamily="18" charset="0"/>
                <a:sym typeface="+mn-ea"/>
              </a:rPr>
              <a:t>er, upper ,left or right</a:t>
            </a:r>
            <a:r>
              <a:rPr lang="en-US" altLang="en-GB" sz="2400" dirty="0">
                <a:latin typeface="Times New Roman" panose="02020603050405020304" pitchFamily="18" charset="0"/>
                <a:cs typeface="Times New Roman" panose="02020603050405020304" pitchFamily="18" charset="0"/>
                <a:sym typeface="+mn-ea"/>
              </a:rPr>
              <a:t> available space</a:t>
            </a:r>
            <a:r>
              <a:rPr lang="en-IN" altLang="en-US" sz="2400" dirty="0">
                <a:latin typeface="Times New Roman" panose="02020603050405020304" pitchFamily="18" charset="0"/>
                <a:cs typeface="Times New Roman" panose="02020603050405020304" pitchFamily="18" charset="0"/>
                <a:sym typeface="+mn-ea"/>
              </a:rPr>
              <a:t>.</a:t>
            </a:r>
            <a:endParaRPr lang="en-IN" altLang="en-US" sz="2400" dirty="0">
              <a:latin typeface="Times New Roman" panose="02020603050405020304" pitchFamily="18" charset="0"/>
              <a:cs typeface="Times New Roman" panose="02020603050405020304" pitchFamily="18" charset="0"/>
              <a:sym typeface="+mn-ea"/>
            </a:endParaRPr>
          </a:p>
        </p:txBody>
      </p:sp>
      <p:sp>
        <p:nvSpPr>
          <p:cNvPr id="2" name="Slide Number Placeholder 1"/>
          <p:cNvSpPr>
            <a:spLocks noGrp="1"/>
          </p:cNvSpPr>
          <p:nvPr>
            <p:ph type="sldNum" sz="quarter" idx="12"/>
          </p:nvPr>
        </p:nvSpPr>
        <p:spPr/>
        <p:txBody>
          <a:bodyPr/>
          <a:lstStyle/>
          <a:p>
            <a:fld id="{D57F1E4F-1CFF-5643-939E-217C01CDF565}" type="slidenum">
              <a:rPr lang="en-US" smtClean="0"/>
            </a:fld>
            <a:endParaRPr lang="en-US" dirty="0"/>
          </a:p>
        </p:txBody>
      </p:sp>
      <p:sp>
        <p:nvSpPr>
          <p:cNvPr id="4" name="Rectangle 3"/>
          <p:cNvSpPr/>
          <p:nvPr/>
        </p:nvSpPr>
        <p:spPr>
          <a:xfrm>
            <a:off x="376555" y="385445"/>
            <a:ext cx="11439525" cy="615442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mc:Choice xmlns:p14="http://schemas.microsoft.com/office/powerpoint/2010/main" Requires="p14">
      <p:transition spd="med" p14:dur="750">
        <p:pull/>
      </p:transition>
    </mc:Choice>
    <mc:Fallback>
      <p:transition spd="med">
        <p:pull/>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1" name="Title 1048620"/>
          <p:cNvSpPr>
            <a:spLocks noGrp="1"/>
          </p:cNvSpPr>
          <p:nvPr>
            <p:ph type="title"/>
          </p:nvPr>
        </p:nvSpPr>
        <p:spPr>
          <a:xfrm>
            <a:off x="1364156" y="261805"/>
            <a:ext cx="10106482" cy="1740309"/>
          </a:xfrm>
        </p:spPr>
        <p:txBody>
          <a:bodyPr>
            <a:normAutofit/>
          </a:bodyPr>
          <a:lstStyle/>
          <a:p>
            <a:r>
              <a:rPr lang="en-US" altLang="en-GB" sz="4800" b="1" dirty="0">
                <a:latin typeface="Times New Roman" panose="02020603050405020304" pitchFamily="18" charset="0"/>
                <a:cs typeface="Times New Roman" panose="02020603050405020304" pitchFamily="18" charset="0"/>
              </a:rPr>
              <a:t>EXISTING</a:t>
            </a:r>
            <a:r>
              <a:rPr lang="en-US" altLang="en-GB" dirty="0">
                <a:latin typeface="Times New Roman" panose="02020603050405020304" pitchFamily="18" charset="0"/>
                <a:cs typeface="Times New Roman" panose="02020603050405020304" pitchFamily="18" charset="0"/>
              </a:rPr>
              <a:t> </a:t>
            </a:r>
            <a:r>
              <a:rPr lang="en-US" altLang="en-GB" sz="4800" b="1" dirty="0">
                <a:latin typeface="Times New Roman" panose="02020603050405020304" pitchFamily="18" charset="0"/>
                <a:cs typeface="Times New Roman" panose="02020603050405020304" pitchFamily="18" charset="0"/>
              </a:rPr>
              <a:t>AND</a:t>
            </a:r>
            <a:r>
              <a:rPr lang="en-US" altLang="en-GB" dirty="0">
                <a:latin typeface="Times New Roman" panose="02020603050405020304" pitchFamily="18" charset="0"/>
                <a:cs typeface="Times New Roman" panose="02020603050405020304" pitchFamily="18" charset="0"/>
              </a:rPr>
              <a:t> </a:t>
            </a:r>
            <a:r>
              <a:rPr lang="en-US" altLang="en-GB" sz="4800" b="1" dirty="0">
                <a:latin typeface="Times New Roman" panose="02020603050405020304" pitchFamily="18" charset="0"/>
                <a:cs typeface="Times New Roman" panose="02020603050405020304" pitchFamily="18" charset="0"/>
              </a:rPr>
              <a:t>PROPOSED</a:t>
            </a:r>
            <a:r>
              <a:rPr lang="en-US" altLang="en-GB" dirty="0">
                <a:latin typeface="Times New Roman" panose="02020603050405020304" pitchFamily="18" charset="0"/>
                <a:cs typeface="Times New Roman" panose="02020603050405020304" pitchFamily="18" charset="0"/>
              </a:rPr>
              <a:t> </a:t>
            </a:r>
            <a:r>
              <a:rPr lang="en-US" altLang="en-GB" sz="4800" b="1" dirty="0">
                <a:latin typeface="Times New Roman" panose="02020603050405020304" pitchFamily="18" charset="0"/>
                <a:cs typeface="Times New Roman" panose="02020603050405020304" pitchFamily="18" charset="0"/>
              </a:rPr>
              <a:t>SYSTEM</a:t>
            </a:r>
            <a:r>
              <a:rPr lang="en-US" altLang="en-GB"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sp>
        <p:nvSpPr>
          <p:cNvPr id="1048622" name="Content Placeholder 1048621"/>
          <p:cNvSpPr>
            <a:spLocks noGrp="1"/>
          </p:cNvSpPr>
          <p:nvPr>
            <p:ph idx="1"/>
          </p:nvPr>
        </p:nvSpPr>
        <p:spPr>
          <a:xfrm>
            <a:off x="1563370" y="1455420"/>
            <a:ext cx="9939655" cy="5152390"/>
          </a:xfrm>
        </p:spPr>
        <p:txBody>
          <a:bodyPr>
            <a:normAutofit fontScale="71667" lnSpcReduction="20000"/>
          </a:bodyPr>
          <a:lstStyle/>
          <a:p>
            <a:pPr marL="0" indent="0">
              <a:buNone/>
            </a:pPr>
            <a:endParaRPr lang="en-US" altLang="en-GB" b="1" dirty="0">
              <a:latin typeface="Times New Roman" panose="02020603050405020304" pitchFamily="18" charset="0"/>
              <a:cs typeface="Times New Roman" panose="02020603050405020304" pitchFamily="18" charset="0"/>
            </a:endParaRPr>
          </a:p>
          <a:p>
            <a:pPr marL="0" indent="0">
              <a:buNone/>
            </a:pPr>
            <a:r>
              <a:rPr lang="en-US" altLang="en-GB" b="1" dirty="0">
                <a:latin typeface="Times New Roman" panose="02020603050405020304" pitchFamily="18" charset="0"/>
                <a:cs typeface="Times New Roman" panose="02020603050405020304" pitchFamily="18" charset="0"/>
              </a:rPr>
              <a:t>EXISTING SYSYTEM</a:t>
            </a:r>
            <a:r>
              <a:rPr lang="en-US" altLang="en-GB" dirty="0">
                <a:latin typeface="Times New Roman" panose="02020603050405020304" pitchFamily="18" charset="0"/>
                <a:cs typeface="Times New Roman" panose="02020603050405020304" pitchFamily="18" charset="0"/>
              </a:rPr>
              <a:t> </a:t>
            </a:r>
            <a:r>
              <a:rPr lang="en-US" altLang="en-GB" b="1" dirty="0">
                <a:latin typeface="Times New Roman" panose="02020603050405020304" pitchFamily="18" charset="0"/>
                <a:cs typeface="Times New Roman" panose="02020603050405020304" pitchFamily="18" charset="0"/>
              </a:rPr>
              <a:t>:</a:t>
            </a:r>
            <a:endParaRPr lang="en-US" altLang="en-GB" dirty="0">
              <a:latin typeface="Times New Roman" panose="02020603050405020304" pitchFamily="18" charset="0"/>
              <a:cs typeface="Times New Roman" panose="02020603050405020304" pitchFamily="18" charset="0"/>
            </a:endParaRPr>
          </a:p>
          <a:p>
            <a:pPr algn="l"/>
            <a:r>
              <a:rPr lang="en-US" altLang="en-GB" dirty="0">
                <a:latin typeface="Times New Roman" panose="02020603050405020304" pitchFamily="18" charset="0"/>
                <a:cs typeface="Times New Roman" panose="02020603050405020304" pitchFamily="18" charset="0"/>
              </a:rPr>
              <a:t> Player input: A method for players to select columns</a:t>
            </a:r>
            <a:endParaRPr lang="en-US" altLang="en-GB" dirty="0">
              <a:latin typeface="Times New Roman" panose="02020603050405020304" pitchFamily="18" charset="0"/>
              <a:cs typeface="Times New Roman" panose="02020603050405020304" pitchFamily="18" charset="0"/>
            </a:endParaRPr>
          </a:p>
          <a:p>
            <a:pPr algn="l"/>
            <a:r>
              <a:rPr lang="en-US" altLang="en-GB" dirty="0">
                <a:latin typeface="Times New Roman" panose="02020603050405020304" pitchFamily="18" charset="0"/>
                <a:cs typeface="Times New Roman" panose="02020603050405020304" pitchFamily="18" charset="0"/>
              </a:rPr>
              <a:t>Disc dropping Mechanism: A system to place discs in the selected column</a:t>
            </a:r>
            <a:endParaRPr lang="en-US" altLang="en-GB" dirty="0">
              <a:latin typeface="Times New Roman" panose="02020603050405020304" pitchFamily="18" charset="0"/>
              <a:cs typeface="Times New Roman" panose="02020603050405020304" pitchFamily="18" charset="0"/>
            </a:endParaRPr>
          </a:p>
          <a:p>
            <a:pPr algn="l"/>
            <a:r>
              <a:rPr lang="en-US" altLang="en-GB" dirty="0">
                <a:latin typeface="Times New Roman" panose="02020603050405020304" pitchFamily="18" charset="0"/>
                <a:cs typeface="Times New Roman" panose="02020603050405020304" pitchFamily="18" charset="0"/>
              </a:rPr>
              <a:t> Win Condition Check: A mechanism to detect when a player has four consecutive discs in a row, column, or diagonal.</a:t>
            </a:r>
            <a:endParaRPr lang="en-US" altLang="en-GB" dirty="0">
              <a:latin typeface="Times New Roman" panose="02020603050405020304" pitchFamily="18" charset="0"/>
              <a:cs typeface="Times New Roman" panose="02020603050405020304" pitchFamily="18" charset="0"/>
            </a:endParaRPr>
          </a:p>
          <a:p>
            <a:pPr algn="l"/>
            <a:r>
              <a:rPr lang="en-US" altLang="en-GB" dirty="0">
                <a:latin typeface="Times New Roman" panose="02020603050405020304" pitchFamily="18" charset="0"/>
                <a:cs typeface="Times New Roman" panose="02020603050405020304" pitchFamily="18" charset="0"/>
              </a:rPr>
              <a:t> Game Over Handling: A system to end the game and declare a winner or a draw.</a:t>
            </a:r>
            <a:endParaRPr lang="en-US" altLang="en-GB" dirty="0">
              <a:latin typeface="Times New Roman" panose="02020603050405020304" pitchFamily="18" charset="0"/>
              <a:cs typeface="Times New Roman" panose="02020603050405020304" pitchFamily="18" charset="0"/>
            </a:endParaRPr>
          </a:p>
          <a:p>
            <a:pPr marL="0" indent="0">
              <a:buNone/>
            </a:pPr>
            <a:endParaRPr lang="en-US" altLang="en-GB" dirty="0">
              <a:latin typeface="Times New Roman" panose="02020603050405020304" pitchFamily="18" charset="0"/>
              <a:cs typeface="Times New Roman" panose="02020603050405020304" pitchFamily="18" charset="0"/>
            </a:endParaRPr>
          </a:p>
          <a:p>
            <a:pPr marL="0" indent="0">
              <a:buNone/>
            </a:pPr>
            <a:r>
              <a:rPr lang="en-US" altLang="en-GB" b="1" dirty="0">
                <a:latin typeface="Times New Roman" panose="02020603050405020304" pitchFamily="18" charset="0"/>
                <a:cs typeface="Times New Roman" panose="02020603050405020304" pitchFamily="18" charset="0"/>
              </a:rPr>
              <a:t>PROSPOSED SYSTEM</a:t>
            </a:r>
            <a:r>
              <a:rPr lang="en-US" altLang="en-GB" dirty="0">
                <a:latin typeface="Times New Roman" panose="02020603050405020304" pitchFamily="18" charset="0"/>
                <a:cs typeface="Times New Roman" panose="02020603050405020304" pitchFamily="18" charset="0"/>
              </a:rPr>
              <a:t> </a:t>
            </a:r>
            <a:r>
              <a:rPr lang="en-US" altLang="en-GB" b="1" dirty="0">
                <a:latin typeface="Times New Roman" panose="02020603050405020304" pitchFamily="18" charset="0"/>
                <a:cs typeface="Times New Roman" panose="02020603050405020304" pitchFamily="18" charset="0"/>
              </a:rPr>
              <a:t>:</a:t>
            </a:r>
            <a:endParaRPr lang="en-IN" b="1" dirty="0">
              <a:latin typeface="Times New Roman" panose="02020603050405020304" pitchFamily="18" charset="0"/>
              <a:cs typeface="Times New Roman" panose="02020603050405020304" pitchFamily="18" charset="0"/>
            </a:endParaRPr>
          </a:p>
          <a:p>
            <a:pPr lvl="1" algn="l">
              <a:lnSpc>
                <a:spcPct val="110000"/>
              </a:lnSpc>
              <a:buFont typeface="Arial" panose="020B0604020202020204" pitchFamily="34" charset="0"/>
              <a:buChar char="•"/>
            </a:pPr>
            <a:r>
              <a:rPr lang="en-US" altLang="en-GB" sz="3350" dirty="0">
                <a:latin typeface="Times New Roman" panose="02020603050405020304" pitchFamily="18" charset="0"/>
                <a:cs typeface="Times New Roman" panose="02020603050405020304" pitchFamily="18" charset="0"/>
              </a:rPr>
              <a:t>Implementing </a:t>
            </a:r>
            <a:r>
              <a:rPr lang="en-IN" altLang="en-US" sz="3350" dirty="0">
                <a:latin typeface="Times New Roman" panose="02020603050405020304" pitchFamily="18" charset="0"/>
                <a:cs typeface="Times New Roman" panose="02020603050405020304" pitchFamily="18" charset="0"/>
              </a:rPr>
              <a:t>a 5x5 grid</a:t>
            </a:r>
            <a:r>
              <a:rPr lang="en-US" altLang="en-GB" sz="3350" dirty="0">
                <a:latin typeface="Times New Roman" panose="02020603050405020304" pitchFamily="18" charset="0"/>
                <a:cs typeface="Times New Roman" panose="02020603050405020304" pitchFamily="18" charset="0"/>
              </a:rPr>
              <a:t>. </a:t>
            </a:r>
            <a:endParaRPr lang="en-IN" sz="3350" dirty="0">
              <a:latin typeface="Times New Roman" panose="02020603050405020304" pitchFamily="18" charset="0"/>
              <a:cs typeface="Times New Roman" panose="02020603050405020304" pitchFamily="18" charset="0"/>
            </a:endParaRPr>
          </a:p>
          <a:p>
            <a:pPr lvl="1" algn="l">
              <a:buFont typeface="Arial" panose="020B0604020202020204" pitchFamily="34" charset="0"/>
              <a:buChar char="•"/>
            </a:pPr>
            <a:r>
              <a:rPr lang="en-US" altLang="en-GB" sz="3350" dirty="0">
                <a:latin typeface="Times New Roman" panose="02020603050405020304" pitchFamily="18" charset="0"/>
                <a:cs typeface="Times New Roman" panose="02020603050405020304" pitchFamily="18" charset="0"/>
              </a:rPr>
              <a:t>Adding game modes (e.g. </a:t>
            </a:r>
            <a:r>
              <a:rPr lang="en-IN" altLang="en-US" sz="3350" dirty="0">
                <a:latin typeface="Times New Roman" panose="02020603050405020304" pitchFamily="18" charset="0"/>
                <a:cs typeface="Times New Roman" panose="02020603050405020304" pitchFamily="18" charset="0"/>
              </a:rPr>
              <a:t>simple ,complex</a:t>
            </a:r>
            <a:r>
              <a:rPr lang="en-US" altLang="en-GB" sz="3350" dirty="0">
                <a:latin typeface="Times New Roman" panose="02020603050405020304" pitchFamily="18" charset="0"/>
                <a:cs typeface="Times New Roman" panose="02020603050405020304" pitchFamily="18" charset="0"/>
              </a:rPr>
              <a:t> )</a:t>
            </a:r>
            <a:endParaRPr lang="en-IN" sz="3350" dirty="0">
              <a:latin typeface="Times New Roman" panose="02020603050405020304" pitchFamily="18" charset="0"/>
              <a:cs typeface="Times New Roman" panose="02020603050405020304" pitchFamily="18" charset="0"/>
            </a:endParaRPr>
          </a:p>
          <a:p>
            <a:pPr lvl="1" algn="l">
              <a:buFont typeface="Arial" panose="020B0604020202020204" pitchFamily="34" charset="0"/>
              <a:buChar char="•"/>
            </a:pPr>
            <a:r>
              <a:rPr lang="en-US" altLang="en-GB" sz="3350" dirty="0">
                <a:latin typeface="Times New Roman" panose="02020603050405020304" pitchFamily="18" charset="0"/>
                <a:cs typeface="Times New Roman" panose="02020603050405020304" pitchFamily="18" charset="0"/>
              </a:rPr>
              <a:t>Enhancing the user interface</a:t>
            </a:r>
            <a:r>
              <a:rPr lang="en-IN" altLang="en-US" sz="3350" dirty="0">
                <a:latin typeface="Times New Roman" panose="02020603050405020304" pitchFamily="18" charset="0"/>
                <a:cs typeface="Times New Roman" panose="02020603050405020304" pitchFamily="18" charset="0"/>
              </a:rPr>
              <a:t>.</a:t>
            </a:r>
            <a:endParaRPr lang="en-IN" sz="3350" dirty="0">
              <a:latin typeface="Times New Roman" panose="02020603050405020304" pitchFamily="18" charset="0"/>
              <a:cs typeface="Times New Roman" panose="02020603050405020304" pitchFamily="18" charset="0"/>
            </a:endParaRPr>
          </a:p>
          <a:p>
            <a:pPr lvl="1" algn="l">
              <a:buFont typeface="Arial" panose="020B0604020202020204" pitchFamily="34" charset="0"/>
              <a:buChar char="•"/>
            </a:pPr>
            <a:r>
              <a:rPr lang="en-US" altLang="en-GB" sz="3350" dirty="0">
                <a:latin typeface="Times New Roman" panose="02020603050405020304" pitchFamily="18" charset="0"/>
                <a:cs typeface="Times New Roman" panose="02020603050405020304" pitchFamily="18" charset="0"/>
              </a:rPr>
              <a:t> Improving game performance</a:t>
            </a:r>
            <a:r>
              <a:rPr lang="en-IN" altLang="en-US" sz="3350" dirty="0">
                <a:latin typeface="Times New Roman" panose="02020603050405020304" pitchFamily="18" charset="0"/>
                <a:cs typeface="Times New Roman" panose="02020603050405020304" pitchFamily="18" charset="0"/>
              </a:rPr>
              <a:t>.</a:t>
            </a:r>
            <a:endParaRPr lang="en-IN" sz="3350" dirty="0">
              <a:latin typeface="Times New Roman" panose="02020603050405020304" pitchFamily="18" charset="0"/>
              <a:cs typeface="Times New Roman" panose="02020603050405020304" pitchFamily="18" charset="0"/>
            </a:endParaRPr>
          </a:p>
          <a:p>
            <a:pPr lvl="1" algn="l">
              <a:buFont typeface="Arial" panose="020B0604020202020204" pitchFamily="34" charset="0"/>
              <a:buChar char="•"/>
            </a:pPr>
            <a:r>
              <a:rPr lang="en-US" altLang="en-GB" sz="3350" dirty="0">
                <a:latin typeface="Times New Roman" panose="02020603050405020304" pitchFamily="18" charset="0"/>
                <a:cs typeface="Times New Roman" panose="02020603050405020304" pitchFamily="18" charset="0"/>
              </a:rPr>
              <a:t>Integrating with external services such as</a:t>
            </a:r>
            <a:r>
              <a:rPr lang="en-IN" altLang="en-US" sz="3350" dirty="0">
                <a:latin typeface="Times New Roman" panose="02020603050405020304" pitchFamily="18" charset="0"/>
                <a:cs typeface="Times New Roman" panose="02020603050405020304" pitchFamily="18" charset="0"/>
              </a:rPr>
              <a:t> themes,</a:t>
            </a:r>
            <a:r>
              <a:rPr lang="en-US" altLang="en-GB" sz="3350" dirty="0">
                <a:latin typeface="Times New Roman" panose="02020603050405020304" pitchFamily="18" charset="0"/>
                <a:cs typeface="Times New Roman" panose="02020603050405020304" pitchFamily="18" charset="0"/>
              </a:rPr>
              <a:t> </a:t>
            </a:r>
            <a:r>
              <a:rPr lang="en-IN" altLang="en-US" sz="3350" dirty="0">
                <a:latin typeface="Times New Roman" panose="02020603050405020304" pitchFamily="18" charset="0"/>
                <a:cs typeface="Times New Roman" panose="02020603050405020304" pitchFamily="18" charset="0"/>
              </a:rPr>
              <a:t>sound</a:t>
            </a:r>
            <a:r>
              <a:rPr lang="en-US" altLang="en-GB" sz="3350" dirty="0">
                <a:latin typeface="Times New Roman" panose="02020603050405020304" pitchFamily="18" charset="0"/>
                <a:cs typeface="Times New Roman" panose="02020603050405020304" pitchFamily="18" charset="0"/>
              </a:rPr>
              <a:t>. </a:t>
            </a:r>
            <a:endParaRPr lang="en-IN" sz="3350" dirty="0">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D57F1E4F-1CFF-5643-939E-217C01CDF565}" type="slidenum">
              <a:rPr lang="en-US" smtClean="0"/>
            </a:fld>
            <a:endParaRPr lang="en-US" dirty="0"/>
          </a:p>
        </p:txBody>
      </p:sp>
      <p:sp>
        <p:nvSpPr>
          <p:cNvPr id="4" name="Rectangle 3"/>
          <p:cNvSpPr/>
          <p:nvPr/>
        </p:nvSpPr>
        <p:spPr>
          <a:xfrm>
            <a:off x="376555" y="385445"/>
            <a:ext cx="11439525" cy="614299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mc:Choice xmlns:p14="http://schemas.microsoft.com/office/powerpoint/2010/main" Requires="p14">
      <p:transition spd="med" p14:dur="750">
        <p:pull/>
      </p:transition>
    </mc:Choice>
    <mc:Fallback>
      <p:transition spd="med">
        <p:pull/>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14" name="Title 1048713"/>
          <p:cNvSpPr>
            <a:spLocks noGrp="1"/>
          </p:cNvSpPr>
          <p:nvPr>
            <p:ph type="title"/>
          </p:nvPr>
        </p:nvSpPr>
        <p:spPr>
          <a:xfrm>
            <a:off x="1346150" y="1349368"/>
            <a:ext cx="4573056" cy="3077495"/>
          </a:xfrm>
        </p:spPr>
        <p:txBody>
          <a:bodyPr>
            <a:normAutofit/>
          </a:bodyPr>
          <a:lstStyle/>
          <a:p>
            <a:r>
              <a:rPr lang="en-US" altLang="en-GB" sz="5400" b="1" dirty="0">
                <a:latin typeface="Times New Roman" panose="02020603050405020304" pitchFamily="18" charset="0"/>
                <a:cs typeface="Times New Roman" panose="02020603050405020304" pitchFamily="18" charset="0"/>
              </a:rPr>
              <a:t>System</a:t>
            </a:r>
            <a:r>
              <a:rPr lang="en-US" altLang="en-GB" sz="4400" b="1" dirty="0">
                <a:latin typeface="Times New Roman" panose="02020603050405020304" pitchFamily="18" charset="0"/>
                <a:cs typeface="Times New Roman" panose="02020603050405020304" pitchFamily="18" charset="0"/>
              </a:rPr>
              <a:t> </a:t>
            </a:r>
            <a:r>
              <a:rPr lang="en-US" altLang="en-GB" sz="5400" b="1" dirty="0">
                <a:latin typeface="Times New Roman" panose="02020603050405020304" pitchFamily="18" charset="0"/>
                <a:cs typeface="Times New Roman" panose="02020603050405020304" pitchFamily="18" charset="0"/>
              </a:rPr>
              <a:t>Requirement</a:t>
            </a:r>
            <a:r>
              <a:rPr lang="en-US" altLang="en-GB" sz="4400" b="1" dirty="0">
                <a:latin typeface="Times New Roman" panose="02020603050405020304" pitchFamily="18" charset="0"/>
                <a:cs typeface="Times New Roman" panose="02020603050405020304" pitchFamily="18" charset="0"/>
              </a:rPr>
              <a:t> </a:t>
            </a:r>
            <a:r>
              <a:rPr lang="en-US" altLang="en-GB" sz="5400" b="1" dirty="0">
                <a:latin typeface="Times New Roman" panose="02020603050405020304" pitchFamily="18" charset="0"/>
                <a:cs typeface="Times New Roman" panose="02020603050405020304" pitchFamily="18" charset="0"/>
              </a:rPr>
              <a:t>Specification</a:t>
            </a:r>
            <a:r>
              <a:rPr lang="en-US" altLang="en-GB"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sp>
        <p:nvSpPr>
          <p:cNvPr id="1048715" name="Content Placeholder 1048714"/>
          <p:cNvSpPr>
            <a:spLocks noGrp="1"/>
          </p:cNvSpPr>
          <p:nvPr>
            <p:ph idx="1"/>
          </p:nvPr>
        </p:nvSpPr>
        <p:spPr>
          <a:xfrm>
            <a:off x="6034052" y="481063"/>
            <a:ext cx="6240990" cy="5764162"/>
          </a:xfrm>
        </p:spPr>
        <p:txBody>
          <a:bodyPr>
            <a:normAutofit fontScale="87500" lnSpcReduction="10000"/>
          </a:bodyPr>
          <a:lstStyle/>
          <a:p>
            <a:pPr marL="0" indent="0">
              <a:buNone/>
            </a:pPr>
            <a:endParaRPr lang="en-US" altLang="en-GB" sz="3200" b="1" u="sng" dirty="0">
              <a:latin typeface="Times New Roman" panose="02020603050405020304" pitchFamily="18" charset="0"/>
              <a:cs typeface="Times New Roman" panose="02020603050405020304" pitchFamily="18" charset="0"/>
            </a:endParaRPr>
          </a:p>
          <a:p>
            <a:pPr marL="0" indent="0">
              <a:buNone/>
            </a:pPr>
            <a:endParaRPr lang="en-US" altLang="en-GB" sz="3200" b="1" u="sng" dirty="0">
              <a:latin typeface="Times New Roman" panose="02020603050405020304" pitchFamily="18" charset="0"/>
              <a:cs typeface="Times New Roman" panose="02020603050405020304" pitchFamily="18" charset="0"/>
            </a:endParaRPr>
          </a:p>
          <a:p>
            <a:pPr marL="0" indent="0">
              <a:buNone/>
            </a:pPr>
            <a:r>
              <a:rPr lang="en-US" altLang="en-GB" sz="3200" b="1" u="sng" dirty="0">
                <a:latin typeface="Times New Roman" panose="02020603050405020304" pitchFamily="18" charset="0"/>
                <a:cs typeface="Times New Roman" panose="02020603050405020304" pitchFamily="18" charset="0"/>
              </a:rPr>
              <a:t>Software</a:t>
            </a:r>
            <a:r>
              <a:rPr lang="en-US" altLang="en-GB" u="sng" dirty="0">
                <a:latin typeface="Times New Roman" panose="02020603050405020304" pitchFamily="18" charset="0"/>
                <a:cs typeface="Times New Roman" panose="02020603050405020304" pitchFamily="18" charset="0"/>
              </a:rPr>
              <a:t> </a:t>
            </a:r>
            <a:r>
              <a:rPr lang="en-US" altLang="en-GB" sz="3200" b="1" u="sng" dirty="0">
                <a:latin typeface="Times New Roman" panose="02020603050405020304" pitchFamily="18" charset="0"/>
                <a:cs typeface="Times New Roman" panose="02020603050405020304" pitchFamily="18" charset="0"/>
              </a:rPr>
              <a:t>Specifications</a:t>
            </a:r>
            <a:r>
              <a:rPr lang="en-US" altLang="en-GB" b="1" u="sng" dirty="0">
                <a:latin typeface="Times New Roman" panose="02020603050405020304" pitchFamily="18" charset="0"/>
                <a:cs typeface="Times New Roman" panose="02020603050405020304" pitchFamily="18" charset="0"/>
              </a:rPr>
              <a:t> </a:t>
            </a:r>
            <a:r>
              <a:rPr lang="en-US" altLang="en-GB" sz="3200" b="1" dirty="0">
                <a:latin typeface="Times New Roman" panose="02020603050405020304" pitchFamily="18" charset="0"/>
                <a:cs typeface="Times New Roman" panose="02020603050405020304" pitchFamily="18" charset="0"/>
              </a:rPr>
              <a:t>:</a:t>
            </a:r>
            <a:endParaRPr lang="en-IN" sz="3200" b="1" dirty="0">
              <a:latin typeface="Times New Roman" panose="02020603050405020304" pitchFamily="18" charset="0"/>
              <a:cs typeface="Times New Roman" panose="02020603050405020304" pitchFamily="18" charset="0"/>
            </a:endParaRPr>
          </a:p>
          <a:p>
            <a:r>
              <a:rPr lang="en-US" altLang="en-GB" dirty="0">
                <a:latin typeface="Times New Roman" panose="02020603050405020304" pitchFamily="18" charset="0"/>
                <a:cs typeface="Times New Roman" panose="02020603050405020304" pitchFamily="18" charset="0"/>
              </a:rPr>
              <a:t>Windows 10 or high. </a:t>
            </a:r>
            <a:endParaRPr lang="en-IN" dirty="0">
              <a:latin typeface="Times New Roman" panose="02020603050405020304" pitchFamily="18" charset="0"/>
              <a:cs typeface="Times New Roman" panose="02020603050405020304" pitchFamily="18" charset="0"/>
            </a:endParaRPr>
          </a:p>
          <a:p>
            <a:r>
              <a:rPr lang="en-US" altLang="en-GB" dirty="0">
                <a:latin typeface="Times New Roman" panose="02020603050405020304" pitchFamily="18" charset="0"/>
                <a:cs typeface="Times New Roman" panose="02020603050405020304" pitchFamily="18" charset="0"/>
              </a:rPr>
              <a:t>Libraries and frameworks: </a:t>
            </a:r>
            <a:r>
              <a:rPr lang="en-US" altLang="en-GB" dirty="0" err="1">
                <a:latin typeface="Times New Roman" panose="02020603050405020304" pitchFamily="18" charset="0"/>
                <a:cs typeface="Times New Roman" panose="02020603050405020304" pitchFamily="18" charset="0"/>
              </a:rPr>
              <a:t>pygame</a:t>
            </a:r>
            <a:endParaRPr lang="en-IN" dirty="0">
              <a:latin typeface="Times New Roman" panose="02020603050405020304" pitchFamily="18" charset="0"/>
              <a:cs typeface="Times New Roman" panose="02020603050405020304" pitchFamily="18" charset="0"/>
            </a:endParaRPr>
          </a:p>
          <a:p>
            <a:r>
              <a:rPr lang="en-US" altLang="en-GB" dirty="0">
                <a:latin typeface="Times New Roman" panose="02020603050405020304" pitchFamily="18" charset="0"/>
                <a:cs typeface="Times New Roman" panose="02020603050405020304" pitchFamily="18" charset="0"/>
              </a:rPr>
              <a:t>Programming Language: Python (version 3)</a:t>
            </a:r>
            <a:endParaRPr lang="en-US" altLang="en-GB" dirty="0">
              <a:latin typeface="Times New Roman" panose="02020603050405020304" pitchFamily="18" charset="0"/>
              <a:cs typeface="Times New Roman" panose="02020603050405020304" pitchFamily="18" charset="0"/>
            </a:endParaRPr>
          </a:p>
          <a:p>
            <a:pPr marL="0" indent="0">
              <a:buNone/>
            </a:pPr>
            <a:endParaRPr lang="en-IN" altLang="en-GB" dirty="0">
              <a:latin typeface="Times New Roman" panose="02020603050405020304" pitchFamily="18" charset="0"/>
              <a:cs typeface="Times New Roman" panose="02020603050405020304" pitchFamily="18" charset="0"/>
            </a:endParaRPr>
          </a:p>
          <a:p>
            <a:pPr marL="0" indent="0">
              <a:buNone/>
            </a:pPr>
            <a:r>
              <a:rPr lang="en-US" altLang="en-GB" sz="3200" b="1" u="sng" dirty="0">
                <a:latin typeface="Times New Roman" panose="02020603050405020304" pitchFamily="18" charset="0"/>
                <a:cs typeface="Times New Roman" panose="02020603050405020304" pitchFamily="18" charset="0"/>
              </a:rPr>
              <a:t>Hardware</a:t>
            </a:r>
            <a:r>
              <a:rPr lang="en-US" altLang="en-GB" b="1" u="sng" dirty="0">
                <a:latin typeface="Times New Roman" panose="02020603050405020304" pitchFamily="18" charset="0"/>
                <a:cs typeface="Times New Roman" panose="02020603050405020304" pitchFamily="18" charset="0"/>
              </a:rPr>
              <a:t> </a:t>
            </a:r>
            <a:r>
              <a:rPr lang="en-US" altLang="en-GB" sz="3200" b="1" u="sng" dirty="0">
                <a:latin typeface="Times New Roman" panose="02020603050405020304" pitchFamily="18" charset="0"/>
                <a:cs typeface="Times New Roman" panose="02020603050405020304" pitchFamily="18" charset="0"/>
              </a:rPr>
              <a:t>Specifications</a:t>
            </a:r>
            <a:r>
              <a:rPr lang="en-US" altLang="en-GB" sz="3200" u="sng" dirty="0">
                <a:latin typeface="Times New Roman" panose="02020603050405020304" pitchFamily="18" charset="0"/>
                <a:cs typeface="Times New Roman" panose="02020603050405020304" pitchFamily="18" charset="0"/>
              </a:rPr>
              <a:t>:</a:t>
            </a:r>
            <a:endParaRPr lang="en-IN" sz="3200" u="sng"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altLang="en-GB" dirty="0">
                <a:latin typeface="Times New Roman" panose="02020603050405020304" pitchFamily="18" charset="0"/>
                <a:cs typeface="Times New Roman" panose="02020603050405020304" pitchFamily="18" charset="0"/>
              </a:rPr>
              <a:t> Processor-core i5</a:t>
            </a:r>
            <a:endParaRPr lang="en-US" altLang="en-GB"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altLang="en-GB" dirty="0">
                <a:latin typeface="Times New Roman" panose="02020603050405020304" pitchFamily="18" charset="0"/>
                <a:cs typeface="Times New Roman" panose="02020603050405020304" pitchFamily="18" charset="0"/>
              </a:rPr>
              <a:t>Hard Disk-160 GB</a:t>
            </a:r>
            <a:endParaRPr lang="en-US" altLang="en-GB"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altLang="en-GB" dirty="0">
                <a:latin typeface="Times New Roman" panose="02020603050405020304" pitchFamily="18" charset="0"/>
                <a:cs typeface="Times New Roman" panose="02020603050405020304" pitchFamily="18" charset="0"/>
              </a:rPr>
              <a:t>Memory-1GB  RAM</a:t>
            </a:r>
            <a:endParaRPr lang="en-US" altLang="en-GB"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altLang="en-GB" dirty="0">
                <a:latin typeface="Times New Roman" panose="02020603050405020304" pitchFamily="18" charset="0"/>
                <a:cs typeface="Times New Roman" panose="02020603050405020304" pitchFamily="18" charset="0"/>
              </a:rPr>
              <a:t>Monitor</a:t>
            </a:r>
            <a:endParaRPr lang="en-US" altLang="en-GB"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altLang="en-GB" dirty="0">
              <a:latin typeface="Times New Roman" panose="02020603050405020304" pitchFamily="18" charset="0"/>
              <a:cs typeface="Times New Roman" panose="02020603050405020304" pitchFamily="18" charset="0"/>
            </a:endParaRPr>
          </a:p>
          <a:p>
            <a:pPr marL="0" indent="0">
              <a:buNone/>
            </a:pPr>
            <a:r>
              <a:rPr lang="en-US" altLang="en-GB"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D57F1E4F-1CFF-5643-939E-217C01CDF565}" type="slidenum">
              <a:rPr lang="en-US" smtClean="0"/>
            </a:fld>
            <a:endParaRPr lang="en-US" dirty="0"/>
          </a:p>
        </p:txBody>
      </p:sp>
      <p:sp>
        <p:nvSpPr>
          <p:cNvPr id="4" name="Rectangle 3"/>
          <p:cNvSpPr/>
          <p:nvPr/>
        </p:nvSpPr>
        <p:spPr>
          <a:xfrm>
            <a:off x="376297" y="385704"/>
            <a:ext cx="11439405" cy="608659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mc:Choice xmlns:p14="http://schemas.microsoft.com/office/powerpoint/2010/main" Requires="p14">
      <p:transition spd="med" p14:dur="750">
        <p:pull/>
      </p:transition>
    </mc:Choice>
    <mc:Fallback>
      <p:transition spd="med">
        <p:pull/>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2" name="Title 1048591"/>
          <p:cNvSpPr>
            <a:spLocks noGrp="1"/>
          </p:cNvSpPr>
          <p:nvPr>
            <p:ph type="title"/>
          </p:nvPr>
        </p:nvSpPr>
        <p:spPr>
          <a:xfrm>
            <a:off x="1265936" y="530944"/>
            <a:ext cx="10119102" cy="1297857"/>
          </a:xfrm>
        </p:spPr>
        <p:txBody>
          <a:bodyPr/>
          <a:lstStyle/>
          <a:p>
            <a:r>
              <a:rPr lang="en-US" altLang="en-GB" sz="5400" b="1" dirty="0">
                <a:latin typeface="Times New Roman" panose="02020603050405020304" pitchFamily="18" charset="0"/>
                <a:cs typeface="Times New Roman" panose="02020603050405020304" pitchFamily="18" charset="0"/>
              </a:rPr>
              <a:t>MODULE</a:t>
            </a:r>
            <a:r>
              <a:rPr lang="en-US" altLang="en-GB" dirty="0">
                <a:latin typeface="Times New Roman" panose="02020603050405020304" pitchFamily="18" charset="0"/>
                <a:cs typeface="Times New Roman" panose="02020603050405020304" pitchFamily="18" charset="0"/>
              </a:rPr>
              <a:t> </a:t>
            </a:r>
            <a:r>
              <a:rPr lang="en-US" altLang="en-GB" sz="5400" b="1" dirty="0">
                <a:latin typeface="Times New Roman" panose="02020603050405020304" pitchFamily="18" charset="0"/>
                <a:cs typeface="Times New Roman" panose="02020603050405020304" pitchFamily="18" charset="0"/>
              </a:rPr>
              <a:t>DESCRIPTION</a:t>
            </a:r>
            <a:endParaRPr lang="en-IN" sz="5400" b="1" dirty="0">
              <a:latin typeface="Times New Roman" panose="02020603050405020304" pitchFamily="18" charset="0"/>
              <a:cs typeface="Times New Roman" panose="02020603050405020304" pitchFamily="18" charset="0"/>
            </a:endParaRPr>
          </a:p>
        </p:txBody>
      </p:sp>
      <p:sp>
        <p:nvSpPr>
          <p:cNvPr id="1048593" name="Content Placeholder 1048592"/>
          <p:cNvSpPr>
            <a:spLocks noGrp="1"/>
          </p:cNvSpPr>
          <p:nvPr>
            <p:ph idx="1"/>
          </p:nvPr>
        </p:nvSpPr>
        <p:spPr>
          <a:xfrm>
            <a:off x="1563329" y="1608988"/>
            <a:ext cx="10119103" cy="3833211"/>
          </a:xfrm>
        </p:spPr>
        <p:txBody>
          <a:bodyPr>
            <a:normAutofit fontScale="40000" lnSpcReduction="20000"/>
          </a:bodyPr>
          <a:lstStyle/>
          <a:p>
            <a:endParaRPr lang="en-IN" dirty="0">
              <a:latin typeface="Times New Roman" panose="02020603050405020304" pitchFamily="18" charset="0"/>
              <a:cs typeface="Times New Roman" panose="02020603050405020304" pitchFamily="18" charset="0"/>
            </a:endParaRPr>
          </a:p>
          <a:p>
            <a:pPr marL="0" indent="0">
              <a:buNone/>
            </a:pPr>
            <a:endParaRPr lang="en-US" altLang="en-GB" b="1" dirty="0">
              <a:latin typeface="Times New Roman" panose="02020603050405020304" pitchFamily="18" charset="0"/>
              <a:cs typeface="Times New Roman" panose="02020603050405020304" pitchFamily="18" charset="0"/>
            </a:endParaRPr>
          </a:p>
          <a:p>
            <a:pPr marL="0" indent="0">
              <a:buNone/>
            </a:pPr>
            <a:r>
              <a:rPr lang="en-US" altLang="en-GB" sz="5335" b="1" dirty="0">
                <a:latin typeface="Times New Roman" panose="02020603050405020304" pitchFamily="18" charset="0"/>
                <a:cs typeface="Times New Roman" panose="02020603050405020304" pitchFamily="18" charset="0"/>
              </a:rPr>
              <a:t>ADMIN</a:t>
            </a:r>
            <a:r>
              <a:rPr lang="en-US" altLang="en-GB" sz="5335" dirty="0">
                <a:latin typeface="Times New Roman" panose="02020603050405020304" pitchFamily="18" charset="0"/>
                <a:cs typeface="Times New Roman" panose="02020603050405020304" pitchFamily="18" charset="0"/>
              </a:rPr>
              <a:t> </a:t>
            </a:r>
            <a:r>
              <a:rPr lang="en-US" altLang="en-GB" sz="5335" b="1" dirty="0">
                <a:latin typeface="Times New Roman" panose="02020603050405020304" pitchFamily="18" charset="0"/>
                <a:cs typeface="Times New Roman" panose="02020603050405020304" pitchFamily="18" charset="0"/>
              </a:rPr>
              <a:t>MODULE:</a:t>
            </a:r>
            <a:endParaRPr lang="en-IN" sz="5335" b="1" dirty="0">
              <a:latin typeface="Times New Roman" panose="02020603050405020304" pitchFamily="18" charset="0"/>
              <a:cs typeface="Times New Roman" panose="02020603050405020304" pitchFamily="18" charset="0"/>
            </a:endParaRPr>
          </a:p>
          <a:p>
            <a:r>
              <a:rPr lang="en-US" altLang="en-GB" sz="5335" dirty="0">
                <a:latin typeface="Times New Roman" panose="02020603050405020304" pitchFamily="18" charset="0"/>
                <a:cs typeface="Times New Roman" panose="02020603050405020304" pitchFamily="18" charset="0"/>
              </a:rPr>
              <a:t>This module provides administrator related functionalities. Administrator can </a:t>
            </a:r>
            <a:r>
              <a:rPr lang="en-IN" altLang="en-US" sz="5335" dirty="0">
                <a:latin typeface="Times New Roman" panose="02020603050405020304" pitchFamily="18" charset="0"/>
                <a:cs typeface="Times New Roman" panose="02020603050405020304" pitchFamily="18" charset="0"/>
              </a:rPr>
              <a:t>change the game modes.</a:t>
            </a:r>
            <a:r>
              <a:rPr lang="en-US" altLang="en-GB" sz="5335" dirty="0">
                <a:latin typeface="Times New Roman" panose="02020603050405020304" pitchFamily="18" charset="0"/>
                <a:cs typeface="Times New Roman" panose="02020603050405020304" pitchFamily="18" charset="0"/>
              </a:rPr>
              <a:t>. </a:t>
            </a:r>
            <a:endParaRPr lang="en-US" altLang="en-GB" sz="5335" dirty="0">
              <a:latin typeface="Times New Roman" panose="02020603050405020304" pitchFamily="18" charset="0"/>
              <a:cs typeface="Times New Roman" panose="02020603050405020304" pitchFamily="18" charset="0"/>
            </a:endParaRPr>
          </a:p>
          <a:p>
            <a:r>
              <a:rPr lang="en-US" altLang="en-GB" sz="5335" dirty="0">
                <a:latin typeface="Times New Roman" panose="02020603050405020304" pitchFamily="18" charset="0"/>
                <a:cs typeface="Times New Roman" panose="02020603050405020304" pitchFamily="18" charset="0"/>
              </a:rPr>
              <a:t>The admin is require</a:t>
            </a:r>
            <a:r>
              <a:rPr lang="en-IN" altLang="en-US" sz="5335" dirty="0">
                <a:latin typeface="Times New Roman" panose="02020603050405020304" pitchFamily="18" charset="0"/>
                <a:cs typeface="Times New Roman" panose="02020603050405020304" pitchFamily="18" charset="0"/>
              </a:rPr>
              <a:t>d</a:t>
            </a:r>
            <a:r>
              <a:rPr lang="en-US" altLang="en-GB" sz="5335" dirty="0">
                <a:latin typeface="Times New Roman" panose="02020603050405020304" pitchFamily="18" charset="0"/>
                <a:cs typeface="Times New Roman" panose="02020603050405020304" pitchFamily="18" charset="0"/>
              </a:rPr>
              <a:t> to keep all the player's information and not compromising the data to unauthorized access.</a:t>
            </a:r>
            <a:endParaRPr lang="en-US" altLang="en-GB" sz="5335" dirty="0">
              <a:latin typeface="Times New Roman" panose="02020603050405020304" pitchFamily="18" charset="0"/>
              <a:cs typeface="Times New Roman" panose="02020603050405020304" pitchFamily="18" charset="0"/>
            </a:endParaRPr>
          </a:p>
          <a:p>
            <a:pPr marL="0" indent="0">
              <a:buNone/>
            </a:pPr>
            <a:endParaRPr lang="en-IN" sz="5335" dirty="0">
              <a:latin typeface="Times New Roman" panose="02020603050405020304" pitchFamily="18" charset="0"/>
              <a:cs typeface="Times New Roman" panose="02020603050405020304" pitchFamily="18" charset="0"/>
            </a:endParaRPr>
          </a:p>
          <a:p>
            <a:pPr marL="0" indent="0">
              <a:buNone/>
            </a:pPr>
            <a:r>
              <a:rPr lang="en-US" altLang="en-GB" sz="5335" b="1" dirty="0">
                <a:latin typeface="Times New Roman" panose="02020603050405020304" pitchFamily="18" charset="0"/>
                <a:cs typeface="Times New Roman" panose="02020603050405020304" pitchFamily="18" charset="0"/>
              </a:rPr>
              <a:t>USER</a:t>
            </a:r>
            <a:r>
              <a:rPr lang="en-US" altLang="en-GB" sz="5335" dirty="0">
                <a:latin typeface="Times New Roman" panose="02020603050405020304" pitchFamily="18" charset="0"/>
                <a:cs typeface="Times New Roman" panose="02020603050405020304" pitchFamily="18" charset="0"/>
              </a:rPr>
              <a:t> </a:t>
            </a:r>
            <a:r>
              <a:rPr lang="en-US" altLang="en-GB" sz="5335" b="1" dirty="0">
                <a:latin typeface="Times New Roman" panose="02020603050405020304" pitchFamily="18" charset="0"/>
                <a:cs typeface="Times New Roman" panose="02020603050405020304" pitchFamily="18" charset="0"/>
              </a:rPr>
              <a:t>MODULE:</a:t>
            </a:r>
            <a:endParaRPr lang="en-IN" sz="5335" b="1" dirty="0">
              <a:latin typeface="Times New Roman" panose="02020603050405020304" pitchFamily="18" charset="0"/>
              <a:cs typeface="Times New Roman" panose="02020603050405020304" pitchFamily="18" charset="0"/>
            </a:endParaRPr>
          </a:p>
          <a:p>
            <a:r>
              <a:rPr lang="en-US" altLang="en-GB" sz="5335" dirty="0">
                <a:latin typeface="Times New Roman" panose="02020603050405020304" pitchFamily="18" charset="0"/>
                <a:cs typeface="Times New Roman" panose="02020603050405020304" pitchFamily="18" charset="0"/>
              </a:rPr>
              <a:t>This module is about users of this portal. </a:t>
            </a:r>
            <a:endParaRPr lang="en-US" altLang="en-GB" sz="5335" dirty="0">
              <a:latin typeface="Times New Roman" panose="02020603050405020304" pitchFamily="18" charset="0"/>
              <a:cs typeface="Times New Roman" panose="02020603050405020304" pitchFamily="18" charset="0"/>
            </a:endParaRPr>
          </a:p>
          <a:p>
            <a:r>
              <a:rPr lang="en-US" altLang="en-GB" sz="5335" dirty="0">
                <a:latin typeface="Times New Roman" panose="02020603050405020304" pitchFamily="18" charset="0"/>
                <a:cs typeface="Times New Roman" panose="02020603050405020304" pitchFamily="18" charset="0"/>
              </a:rPr>
              <a:t>By using this module user, the player can give</a:t>
            </a:r>
            <a:r>
              <a:rPr lang="en-IN" altLang="en-US" sz="5335" dirty="0">
                <a:latin typeface="Times New Roman" panose="02020603050405020304" pitchFamily="18" charset="0"/>
                <a:cs typeface="Times New Roman" panose="02020603050405020304" pitchFamily="18" charset="0"/>
              </a:rPr>
              <a:t>n with the option to choose the game modes(i.e simple or complex)</a:t>
            </a:r>
            <a:r>
              <a:rPr lang="en-US" altLang="en-GB" sz="5335" dirty="0">
                <a:latin typeface="Times New Roman" panose="02020603050405020304" pitchFamily="18" charset="0"/>
                <a:cs typeface="Times New Roman" panose="02020603050405020304" pitchFamily="18" charset="0"/>
              </a:rPr>
              <a:t> and player must be registered with the system. So that the player can check their status</a:t>
            </a:r>
            <a:r>
              <a:rPr lang="en-IN" altLang="en-US" sz="5335" dirty="0">
                <a:latin typeface="Times New Roman" panose="02020603050405020304" pitchFamily="18" charset="0"/>
                <a:cs typeface="Times New Roman" panose="02020603050405020304" pitchFamily="18" charset="0"/>
              </a:rPr>
              <a:t>.</a:t>
            </a:r>
            <a:r>
              <a:rPr lang="en-US" altLang="en-GB" sz="5335" dirty="0">
                <a:latin typeface="Times New Roman" panose="02020603050405020304" pitchFamily="18" charset="0"/>
                <a:cs typeface="Times New Roman" panose="02020603050405020304" pitchFamily="18" charset="0"/>
              </a:rPr>
              <a:t> </a:t>
            </a:r>
            <a:endParaRPr lang="en-IN" sz="5335" dirty="0">
              <a:latin typeface="Times New Roman" panose="02020603050405020304" pitchFamily="18" charset="0"/>
              <a:cs typeface="Times New Roman" panose="02020603050405020304" pitchFamily="18" charset="0"/>
            </a:endParaRPr>
          </a:p>
          <a:p>
            <a:endParaRPr lang="en-IN" sz="5335" dirty="0">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D57F1E4F-1CFF-5643-939E-217C01CDF565}" type="slidenum">
              <a:rPr lang="en-US" smtClean="0"/>
            </a:fld>
            <a:endParaRPr lang="en-US" dirty="0"/>
          </a:p>
        </p:txBody>
      </p:sp>
      <p:sp>
        <p:nvSpPr>
          <p:cNvPr id="4" name="Rectangle 3"/>
          <p:cNvSpPr/>
          <p:nvPr/>
        </p:nvSpPr>
        <p:spPr>
          <a:xfrm>
            <a:off x="376555" y="385445"/>
            <a:ext cx="11439525" cy="621157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mc:Choice xmlns:p14="http://schemas.microsoft.com/office/powerpoint/2010/main" Requires="p14">
      <p:transition spd="med" p14:dur="750">
        <p:pull/>
      </p:transition>
    </mc:Choice>
    <mc:Fallback>
      <p:transition spd="med">
        <p:pull/>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57F1E4F-1CFF-5643-939E-217C01CDF565}" type="slidenum">
              <a:rPr lang="en-US" smtClean="0"/>
            </a:fld>
            <a:endParaRPr lang="en-US" dirty="0"/>
          </a:p>
        </p:txBody>
      </p:sp>
      <p:pic>
        <p:nvPicPr>
          <p:cNvPr id="7" name="Picture 6"/>
          <p:cNvPicPr>
            <a:picLocks noChangeAspect="1"/>
          </p:cNvPicPr>
          <p:nvPr/>
        </p:nvPicPr>
        <p:blipFill>
          <a:blip r:embed="rId1"/>
          <a:stretch>
            <a:fillRect/>
          </a:stretch>
        </p:blipFill>
        <p:spPr>
          <a:xfrm>
            <a:off x="1668247" y="550333"/>
            <a:ext cx="8855506" cy="5757333"/>
          </a:xfrm>
          <a:prstGeom prst="rect">
            <a:avLst/>
          </a:prstGeom>
        </p:spPr>
      </p:pic>
      <p:pic>
        <p:nvPicPr>
          <p:cNvPr id="12" name="Picture 11"/>
          <p:cNvPicPr>
            <a:picLocks noChangeAspect="1"/>
          </p:cNvPicPr>
          <p:nvPr/>
        </p:nvPicPr>
        <p:blipFill>
          <a:blip r:embed="rId2"/>
          <a:stretch>
            <a:fillRect/>
          </a:stretch>
        </p:blipFill>
        <p:spPr>
          <a:xfrm>
            <a:off x="1668247" y="550333"/>
            <a:ext cx="8855506" cy="5757332"/>
          </a:xfrm>
          <a:prstGeom prst="rect">
            <a:avLst/>
          </a:prstGeom>
        </p:spPr>
      </p:pic>
      <p:sp>
        <p:nvSpPr>
          <p:cNvPr id="14" name="Rectangle 13"/>
          <p:cNvSpPr/>
          <p:nvPr/>
        </p:nvSpPr>
        <p:spPr>
          <a:xfrm>
            <a:off x="376555" y="385445"/>
            <a:ext cx="11439525" cy="613219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3649980" y="550545"/>
            <a:ext cx="4696460" cy="460375"/>
          </a:xfrm>
          <a:prstGeom prst="rect">
            <a:avLst/>
          </a:prstGeom>
          <a:solidFill>
            <a:schemeClr val="bg1"/>
          </a:solidFill>
        </p:spPr>
        <p:txBody>
          <a:bodyPr wrap="square" rtlCol="0">
            <a:spAutoFit/>
          </a:bodyPr>
          <a:p>
            <a:pPr algn="l"/>
            <a:r>
              <a:rPr lang="en-IN" altLang="en-US" sz="2400" b="1" dirty="0">
                <a:ln>
                  <a:noFill/>
                </a:ln>
                <a:solidFill>
                  <a:schemeClr val="tx1"/>
                </a:solidFill>
                <a:latin typeface="Times New Roman" panose="02020603050405020304" pitchFamily="18" charset="0"/>
                <a:cs typeface="Times New Roman" panose="02020603050405020304" pitchFamily="18" charset="0"/>
              </a:rPr>
              <a:t>         SEQUENCE</a:t>
            </a:r>
            <a:r>
              <a:rPr lang="en-US" sz="2400" b="1" dirty="0">
                <a:ln>
                  <a:noFill/>
                </a:ln>
                <a:solidFill>
                  <a:schemeClr val="tx1"/>
                </a:solidFill>
                <a:latin typeface="Times New Roman" panose="02020603050405020304" pitchFamily="18" charset="0"/>
                <a:cs typeface="Times New Roman" panose="02020603050405020304" pitchFamily="18" charset="0"/>
              </a:rPr>
              <a:t> DIAGRAM</a:t>
            </a:r>
            <a:r>
              <a:rPr lang="en-US" sz="2400" dirty="0">
                <a:ln>
                  <a:noFill/>
                </a:ln>
                <a:solidFill>
                  <a:schemeClr val="tx1"/>
                </a:solidFill>
                <a:latin typeface="Times New Roman" panose="02020603050405020304" pitchFamily="18" charset="0"/>
                <a:cs typeface="Times New Roman" panose="02020603050405020304" pitchFamily="18" charset="0"/>
              </a:rPr>
              <a:t> </a:t>
            </a:r>
            <a:endParaRPr lang="en-US" sz="2400" dirty="0">
              <a:ln>
                <a:noFill/>
              </a:ln>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57F1E4F-1CFF-5643-939E-217C01CDF565}" type="slidenum">
              <a:rPr lang="en-US" smtClean="0"/>
            </a:fld>
            <a:endParaRPr lang="en-US" dirty="0"/>
          </a:p>
        </p:txBody>
      </p:sp>
      <p:pic>
        <p:nvPicPr>
          <p:cNvPr id="7" name="Picture 6"/>
          <p:cNvPicPr>
            <a:picLocks noChangeAspect="1"/>
          </p:cNvPicPr>
          <p:nvPr/>
        </p:nvPicPr>
        <p:blipFill>
          <a:blip r:embed="rId1"/>
          <a:stretch>
            <a:fillRect/>
          </a:stretch>
        </p:blipFill>
        <p:spPr>
          <a:xfrm>
            <a:off x="2972741" y="1246802"/>
            <a:ext cx="7049284" cy="10134914"/>
          </a:xfrm>
          <a:prstGeom prst="rect">
            <a:avLst/>
          </a:prstGeom>
        </p:spPr>
      </p:pic>
      <p:sp>
        <p:nvSpPr>
          <p:cNvPr id="14" name="Rectangle 13"/>
          <p:cNvSpPr/>
          <p:nvPr/>
        </p:nvSpPr>
        <p:spPr>
          <a:xfrm>
            <a:off x="376555" y="385445"/>
            <a:ext cx="11439525" cy="937514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en-US"/>
          </a:p>
        </p:txBody>
      </p:sp>
      <p:sp>
        <p:nvSpPr>
          <p:cNvPr id="5" name="TextBox 4"/>
          <p:cNvSpPr txBox="1"/>
          <p:nvPr/>
        </p:nvSpPr>
        <p:spPr>
          <a:xfrm>
            <a:off x="4408805" y="701040"/>
            <a:ext cx="4859020" cy="460375"/>
          </a:xfrm>
          <a:prstGeom prst="rect">
            <a:avLst/>
          </a:prstGeom>
          <a:solidFill>
            <a:schemeClr val="bg1"/>
          </a:solidFill>
        </p:spPr>
        <p:txBody>
          <a:bodyPr wrap="square" rtlCol="0">
            <a:spAutoFit/>
          </a:bodyPr>
          <a:p>
            <a:pPr algn="l"/>
            <a:r>
              <a:rPr lang="en-IN" altLang="en-US" sz="2400" b="1" dirty="0">
                <a:ln>
                  <a:noFill/>
                </a:ln>
                <a:solidFill>
                  <a:schemeClr val="tx1"/>
                </a:solidFill>
                <a:latin typeface="Times New Roman" panose="02020603050405020304" pitchFamily="18" charset="0"/>
                <a:cs typeface="Times New Roman" panose="02020603050405020304" pitchFamily="18" charset="0"/>
              </a:rPr>
              <a:t>         ACTIVITY</a:t>
            </a:r>
            <a:r>
              <a:rPr lang="en-US" sz="2400" b="1" dirty="0">
                <a:ln>
                  <a:noFill/>
                </a:ln>
                <a:solidFill>
                  <a:schemeClr val="tx1"/>
                </a:solidFill>
                <a:latin typeface="Times New Roman" panose="02020603050405020304" pitchFamily="18" charset="0"/>
                <a:cs typeface="Times New Roman" panose="02020603050405020304" pitchFamily="18" charset="0"/>
              </a:rPr>
              <a:t> DIAGRAM</a:t>
            </a:r>
            <a:r>
              <a:rPr lang="en-US" sz="2400" dirty="0">
                <a:ln>
                  <a:noFill/>
                </a:ln>
                <a:solidFill>
                  <a:schemeClr val="tx1"/>
                </a:solidFill>
                <a:latin typeface="Times New Roman" panose="02020603050405020304" pitchFamily="18" charset="0"/>
                <a:cs typeface="Times New Roman" panose="02020603050405020304" pitchFamily="18" charset="0"/>
              </a:rPr>
              <a:t> </a:t>
            </a:r>
            <a:endParaRPr lang="en-US" sz="2400" dirty="0">
              <a:ln>
                <a:noFill/>
              </a:ln>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Default Design">
  <a:themeElements>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3340</Words>
  <Application>WPS Presentation</Application>
  <PresentationFormat>Widescreen</PresentationFormat>
  <Paragraphs>118</Paragraphs>
  <Slides>13</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13</vt:i4>
      </vt:variant>
    </vt:vector>
  </HeadingPairs>
  <TitlesOfParts>
    <vt:vector size="22" baseType="lpstr">
      <vt:lpstr>Arial</vt:lpstr>
      <vt:lpstr>SimSun</vt:lpstr>
      <vt:lpstr>Wingdings</vt:lpstr>
      <vt:lpstr>Times New Roman</vt:lpstr>
      <vt:lpstr>Wingdings</vt:lpstr>
      <vt:lpstr>Microsoft YaHei</vt:lpstr>
      <vt:lpstr>Arial Unicode MS</vt:lpstr>
      <vt:lpstr>Calibri</vt:lpstr>
      <vt:lpstr>Default Design</vt:lpstr>
      <vt:lpstr>REAL-TIME CONNECT 4 GAME USING PYTHON</vt:lpstr>
      <vt:lpstr>CONTENTS</vt:lpstr>
      <vt:lpstr>INTRODUCTION</vt:lpstr>
      <vt:lpstr>ABSTRACT </vt:lpstr>
      <vt:lpstr>EXISTING AND PROPOSED SYSTEM </vt:lpstr>
      <vt:lpstr>System Requirement Specification </vt:lpstr>
      <vt:lpstr>MODULE DESCRIPTION</vt:lpstr>
      <vt:lpstr>PowerPoint 演示文稿</vt:lpstr>
      <vt:lpstr>PowerPoint 演示文稿</vt:lpstr>
      <vt:lpstr>PowerPoint 演示文稿</vt:lpstr>
      <vt:lpstr>PowerPoint 演示文稿</vt:lpstr>
      <vt:lpstr>PROJECT DESIGN</vt:lpstr>
      <vt:lpstr>  THANK YOU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REAL-TIME CONNECT 4 GAME USING PYTHON</dc:title>
  <dc:creator>Aiswarya Biju</dc:creator>
  <cp:lastModifiedBy>annro</cp:lastModifiedBy>
  <cp:revision>20</cp:revision>
  <dcterms:created xsi:type="dcterms:W3CDTF">2024-08-19T09:10:00Z</dcterms:created>
  <dcterms:modified xsi:type="dcterms:W3CDTF">2024-11-05T14:44:40Z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AB4EA3D0704047C6A5DD69365E314F72_13</vt:lpwstr>
  </property>
  <property fmtid="{D5CDD505-2E9C-101B-9397-08002B2CF9AE}" pid="3" name="KSOProductBuildVer">
    <vt:lpwstr>1033-12.2.0.13472</vt:lpwstr>
  </property>
</Properties>
</file>