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9"/>
  </p:notesMasterIdLst>
  <p:sldIdLst>
    <p:sldId id="256" r:id="rId4"/>
    <p:sldId id="275" r:id="rId5"/>
    <p:sldId id="261" r:id="rId6"/>
    <p:sldId id="271" r:id="rId7"/>
    <p:sldId id="270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3" autoAdjust="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99413-FE31-49B9-8646-FFA87310070D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68B0-E4C3-489B-9EDD-862E350A9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5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33796" y="1203597"/>
            <a:ext cx="3481636" cy="180858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</a:t>
            </a:r>
          </a:p>
          <a:p>
            <a:pPr lvl="0"/>
            <a:r>
              <a:rPr lang="en-US" altLang="ko-KR" dirty="0"/>
              <a:t>PPT</a:t>
            </a:r>
          </a:p>
          <a:p>
            <a:pPr lvl="0"/>
            <a:r>
              <a:rPr lang="en-US" altLang="ko-KR" dirty="0"/>
              <a:t>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33796" y="3012181"/>
            <a:ext cx="3481636" cy="855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</a:t>
            </a:r>
          </a:p>
          <a:p>
            <a:pPr lvl="0"/>
            <a:r>
              <a:rPr lang="en-US" altLang="ko-KR" dirty="0"/>
              <a:t>THE TITLE OF YOUR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363838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2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23478"/>
            <a:ext cx="70202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23728" y="699542"/>
            <a:ext cx="70202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9157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2811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Frame 2"/>
          <p:cNvSpPr/>
          <p:nvPr userDrawn="1"/>
        </p:nvSpPr>
        <p:spPr>
          <a:xfrm>
            <a:off x="485315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4518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Frame 14"/>
          <p:cNvSpPr/>
          <p:nvPr userDrawn="1"/>
        </p:nvSpPr>
        <p:spPr>
          <a:xfrm>
            <a:off x="2557022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56225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Frame 16"/>
          <p:cNvSpPr/>
          <p:nvPr userDrawn="1"/>
        </p:nvSpPr>
        <p:spPr>
          <a:xfrm>
            <a:off x="4628729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932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Frame 18"/>
          <p:cNvSpPr/>
          <p:nvPr userDrawn="1"/>
        </p:nvSpPr>
        <p:spPr>
          <a:xfrm>
            <a:off x="6700436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04248" y="307249"/>
            <a:ext cx="2016224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15816" y="307249"/>
            <a:ext cx="3744416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9144" y="1259703"/>
            <a:ext cx="1728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331352" y="3116468"/>
            <a:ext cx="1728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31160" y="1259511"/>
            <a:ext cx="1728192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9144" y="3116276"/>
            <a:ext cx="1728192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03560" y="1259511"/>
            <a:ext cx="4464496" cy="35849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47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9632" y="483518"/>
            <a:ext cx="3463180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108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285875"/>
            <a:ext cx="9144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D:\GoogleSlides\002-기본자료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50706"/>
            <a:ext cx="3744416" cy="373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4706" y="874686"/>
            <a:ext cx="3441499" cy="23451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81632"/>
            <a:ext cx="867645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57696"/>
            <a:ext cx="86764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039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18" y="896439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47454" y="1034587"/>
            <a:ext cx="1080120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697095" y="1181296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312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15816" y="0"/>
            <a:ext cx="331236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657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96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2879812" y="874038"/>
            <a:ext cx="3384376" cy="3384376"/>
          </a:xfrm>
          <a:prstGeom prst="ellipse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95686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2571750"/>
            <a:ext cx="3384376" cy="5082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 rot="2551977">
            <a:off x="8622803" y="-175729"/>
            <a:ext cx="216024" cy="828048"/>
          </a:xfrm>
          <a:custGeom>
            <a:avLst/>
            <a:gdLst/>
            <a:ahLst/>
            <a:cxnLst/>
            <a:rect l="l" t="t" r="r" b="b"/>
            <a:pathLst>
              <a:path w="216024" h="828048">
                <a:moveTo>
                  <a:pt x="0" y="198178"/>
                </a:moveTo>
                <a:lnTo>
                  <a:pt x="216024" y="0"/>
                </a:lnTo>
                <a:lnTo>
                  <a:pt x="216024" y="828048"/>
                </a:lnTo>
                <a:lnTo>
                  <a:pt x="0" y="828047"/>
                </a:lnTo>
                <a:close/>
              </a:path>
            </a:pathLst>
          </a:cu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 rot="2551977">
            <a:off x="8702909" y="-64441"/>
            <a:ext cx="216024" cy="1220895"/>
          </a:xfrm>
          <a:custGeom>
            <a:avLst/>
            <a:gdLst/>
            <a:ahLst/>
            <a:cxnLst/>
            <a:rect l="l" t="t" r="r" b="b"/>
            <a:pathLst>
              <a:path w="216024" h="1220895">
                <a:moveTo>
                  <a:pt x="0" y="0"/>
                </a:moveTo>
                <a:lnTo>
                  <a:pt x="216024" y="235477"/>
                </a:lnTo>
                <a:lnTo>
                  <a:pt x="216024" y="1220895"/>
                </a:lnTo>
                <a:lnTo>
                  <a:pt x="0" y="1220895"/>
                </a:lnTo>
                <a:close/>
              </a:path>
            </a:pathLst>
          </a:cu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 rot="2359288">
            <a:off x="201572" y="3936189"/>
            <a:ext cx="216024" cy="1240840"/>
          </a:xfrm>
          <a:custGeom>
            <a:avLst/>
            <a:gdLst/>
            <a:ahLst/>
            <a:cxnLst/>
            <a:rect l="l" t="t" r="r" b="b"/>
            <a:pathLst>
              <a:path w="216024" h="1240840">
                <a:moveTo>
                  <a:pt x="0" y="0"/>
                </a:moveTo>
                <a:lnTo>
                  <a:pt x="216024" y="0"/>
                </a:lnTo>
                <a:lnTo>
                  <a:pt x="216024" y="1240840"/>
                </a:lnTo>
                <a:lnTo>
                  <a:pt x="0" y="977112"/>
                </a:lnTo>
                <a:close/>
              </a:path>
            </a:pathLst>
          </a:cu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 rot="2359288">
            <a:off x="272370" y="4409776"/>
            <a:ext cx="216024" cy="904565"/>
          </a:xfrm>
          <a:custGeom>
            <a:avLst/>
            <a:gdLst/>
            <a:ahLst/>
            <a:cxnLst/>
            <a:rect l="l" t="t" r="r" b="b"/>
            <a:pathLst>
              <a:path w="216024" h="904565">
                <a:moveTo>
                  <a:pt x="0" y="0"/>
                </a:moveTo>
                <a:lnTo>
                  <a:pt x="216024" y="0"/>
                </a:lnTo>
                <a:lnTo>
                  <a:pt x="216024" y="727616"/>
                </a:lnTo>
                <a:lnTo>
                  <a:pt x="0" y="904565"/>
                </a:lnTo>
                <a:close/>
              </a:path>
            </a:pathLst>
          </a:cu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5740" y="468065"/>
            <a:ext cx="4032448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6312" y="468065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6312" y="2628305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00660" y="2628305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700436" y="468065"/>
            <a:ext cx="2016224" cy="2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9716" y="195485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9716" y="2643758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980356" y="195485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80356" y="2643758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275856" y="195485"/>
            <a:ext cx="2593954" cy="4774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80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07854"/>
            <a:ext cx="9144000" cy="4642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79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44000" cy="25717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5" y="339502"/>
            <a:ext cx="2105436" cy="4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66870" y="267494"/>
            <a:ext cx="6577129" cy="64807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U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7" y="708009"/>
            <a:ext cx="1793463" cy="372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92500" y="483518"/>
            <a:ext cx="72515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9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4743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7526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576" y="123478"/>
            <a:ext cx="838842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699542"/>
            <a:ext cx="838842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4408" y="3435846"/>
            <a:ext cx="757546" cy="15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7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7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2" r:id="rId3"/>
    <p:sldLayoutId id="2147483662" r:id="rId4"/>
    <p:sldLayoutId id="2147483664" r:id="rId5"/>
    <p:sldLayoutId id="2147483665" r:id="rId6"/>
    <p:sldLayoutId id="2147483663" r:id="rId7"/>
    <p:sldLayoutId id="2147483667" r:id="rId8"/>
    <p:sldLayoutId id="2147483661" r:id="rId9"/>
    <p:sldLayoutId id="2147483666" r:id="rId10"/>
    <p:sldLayoutId id="2147483655" r:id="rId11"/>
    <p:sldLayoutId id="2147483668" r:id="rId12"/>
    <p:sldLayoutId id="2147483669" r:id="rId13"/>
    <p:sldLayoutId id="2147483673" r:id="rId14"/>
    <p:sldLayoutId id="2147483674" r:id="rId15"/>
    <p:sldLayoutId id="2147483675" r:id="rId16"/>
    <p:sldLayoutId id="2147483670" r:id="rId17"/>
    <p:sldLayoutId id="2147483671" r:id="rId18"/>
    <p:sldLayoutId id="2147483672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44604" y="1779662"/>
            <a:ext cx="3481636" cy="1808583"/>
          </a:xfrm>
        </p:spPr>
        <p:txBody>
          <a:bodyPr/>
          <a:lstStyle/>
          <a:p>
            <a:pPr lvl="0"/>
            <a:r>
              <a:rPr lang="id-ID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EMPLOYEE</a:t>
            </a:r>
          </a:p>
          <a:p>
            <a:pPr lvl="0"/>
            <a:r>
              <a:rPr lang="id-ID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MANAGEMENT</a:t>
            </a:r>
          </a:p>
          <a:p>
            <a:pPr lvl="0"/>
            <a:r>
              <a:rPr lang="id-ID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SYSTEM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33796" y="828318"/>
            <a:ext cx="3481636" cy="3481636"/>
            <a:chOff x="2267744" y="1052736"/>
            <a:chExt cx="4122204" cy="4122204"/>
          </a:xfrm>
        </p:grpSpPr>
        <p:sp>
          <p:nvSpPr>
            <p:cNvPr id="7" name="Oval 6"/>
            <p:cNvSpPr/>
            <p:nvPr/>
          </p:nvSpPr>
          <p:spPr>
            <a:xfrm>
              <a:off x="2267744" y="1052736"/>
              <a:ext cx="4122204" cy="41222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43944" y="1128936"/>
              <a:ext cx="3969804" cy="39698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Image result for METRODATA MI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31048"/>
            <a:ext cx="1440160" cy="10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16" y="131047"/>
            <a:ext cx="1201432" cy="120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AE76C21-716E-4506-94B8-AD4CE3755B4D}"/>
              </a:ext>
            </a:extLst>
          </p:cNvPr>
          <p:cNvSpPr txBox="1"/>
          <p:nvPr/>
        </p:nvSpPr>
        <p:spPr>
          <a:xfrm>
            <a:off x="-1317" y="4701213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Kurnia Sandy </a:t>
            </a:r>
            <a:r>
              <a:rPr lang="id-ID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Nugraha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AE76C21-716E-4506-94B8-AD4CE3755B4D}"/>
              </a:ext>
            </a:extLst>
          </p:cNvPr>
          <p:cNvSpPr txBox="1"/>
          <p:nvPr/>
        </p:nvSpPr>
        <p:spPr>
          <a:xfrm>
            <a:off x="3347864" y="4701213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Muhammad</a:t>
            </a:r>
            <a:r>
              <a:rPr lang="id-ID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Deka Rizky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AE76C21-716E-4506-94B8-AD4CE3755B4D}"/>
              </a:ext>
            </a:extLst>
          </p:cNvPr>
          <p:cNvSpPr txBox="1"/>
          <p:nvPr/>
        </p:nvSpPr>
        <p:spPr>
          <a:xfrm>
            <a:off x="6804248" y="4697235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Annisa</a:t>
            </a:r>
            <a:r>
              <a:rPr lang="id-ID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Septiana Sani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51123" y="102966"/>
            <a:ext cx="8388424" cy="576064"/>
          </a:xfrm>
        </p:spPr>
        <p:txBody>
          <a:bodyPr/>
          <a:lstStyle/>
          <a:p>
            <a:r>
              <a:rPr lang="id-ID" altLang="ko-KR" dirty="0" smtClean="0"/>
              <a:t>Alur Sistem</a:t>
            </a:r>
            <a:endParaRPr lang="ko-KR" altLang="en-US" dirty="0"/>
          </a:p>
        </p:txBody>
      </p:sp>
      <p:sp>
        <p:nvSpPr>
          <p:cNvPr id="24" name="Round Same Side Corner Rectangle 8">
            <a:extLst>
              <a:ext uri="{FF2B5EF4-FFF2-40B4-BE49-F238E27FC236}">
                <a16:creationId xmlns="" xmlns:a16="http://schemas.microsoft.com/office/drawing/2014/main" id="{1A44425D-34A4-4E2B-8855-07D53731870D}"/>
              </a:ext>
            </a:extLst>
          </p:cNvPr>
          <p:cNvSpPr/>
          <p:nvPr/>
        </p:nvSpPr>
        <p:spPr>
          <a:xfrm>
            <a:off x="1079349" y="2246177"/>
            <a:ext cx="392484" cy="720081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7298" y="3058490"/>
            <a:ext cx="10765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EMPLOYEE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ound Same Side Corner Rectangle 8">
            <a:extLst>
              <a:ext uri="{FF2B5EF4-FFF2-40B4-BE49-F238E27FC236}">
                <a16:creationId xmlns="" xmlns:a16="http://schemas.microsoft.com/office/drawing/2014/main" id="{1A44425D-34A4-4E2B-8855-07D53731870D}"/>
              </a:ext>
            </a:extLst>
          </p:cNvPr>
          <p:cNvSpPr/>
          <p:nvPr/>
        </p:nvSpPr>
        <p:spPr>
          <a:xfrm>
            <a:off x="1079349" y="3723878"/>
            <a:ext cx="392484" cy="720081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298" y="4468163"/>
            <a:ext cx="10765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MANAGER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ound Same Side Corner Rectangle 8">
            <a:extLst>
              <a:ext uri="{FF2B5EF4-FFF2-40B4-BE49-F238E27FC236}">
                <a16:creationId xmlns="" xmlns:a16="http://schemas.microsoft.com/office/drawing/2014/main" id="{1A44425D-34A4-4E2B-8855-07D53731870D}"/>
              </a:ext>
            </a:extLst>
          </p:cNvPr>
          <p:cNvSpPr/>
          <p:nvPr/>
        </p:nvSpPr>
        <p:spPr>
          <a:xfrm>
            <a:off x="1085623" y="904532"/>
            <a:ext cx="392484" cy="720081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3572" y="1648817"/>
            <a:ext cx="10765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Diamond 5">
            <a:extLst>
              <a:ext uri="{FF2B5EF4-FFF2-40B4-BE49-F238E27FC236}">
                <a16:creationId xmlns="" xmlns:a16="http://schemas.microsoft.com/office/drawing/2014/main" id="{A1F475E0-26C2-41C3-9210-47BC561D61A1}"/>
              </a:ext>
            </a:extLst>
          </p:cNvPr>
          <p:cNvSpPr/>
          <p:nvPr/>
        </p:nvSpPr>
        <p:spPr>
          <a:xfrm>
            <a:off x="1978510" y="2145886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Isosceles Triangle 51">
            <a:extLst>
              <a:ext uri="{FF2B5EF4-FFF2-40B4-BE49-F238E27FC236}">
                <a16:creationId xmlns="" xmlns:a16="http://schemas.microsoft.com/office/drawing/2014/main" id="{B3341224-3B47-4E02-8386-B42FCA8D9070}"/>
              </a:ext>
            </a:extLst>
          </p:cNvPr>
          <p:cNvSpPr/>
          <p:nvPr/>
        </p:nvSpPr>
        <p:spPr>
          <a:xfrm>
            <a:off x="2926593" y="134906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="" xmlns:a16="http://schemas.microsoft.com/office/drawing/2014/main" id="{282479BA-734F-43B2-863A-9BA8127A1932}"/>
              </a:ext>
            </a:extLst>
          </p:cNvPr>
          <p:cNvSpPr/>
          <p:nvPr/>
        </p:nvSpPr>
        <p:spPr>
          <a:xfrm>
            <a:off x="3882791" y="2065085"/>
            <a:ext cx="2057361" cy="139926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ounded Rectangle 6">
            <a:extLst>
              <a:ext uri="{FF2B5EF4-FFF2-40B4-BE49-F238E27FC236}">
                <a16:creationId xmlns="" xmlns:a16="http://schemas.microsoft.com/office/drawing/2014/main" id="{ABA07F8C-4789-440C-886D-B71350703E63}"/>
              </a:ext>
            </a:extLst>
          </p:cNvPr>
          <p:cNvSpPr/>
          <p:nvPr/>
        </p:nvSpPr>
        <p:spPr>
          <a:xfrm>
            <a:off x="7199345" y="3862586"/>
            <a:ext cx="676827" cy="605577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ardrop 1">
            <a:extLst>
              <a:ext uri="{FF2B5EF4-FFF2-40B4-BE49-F238E27FC236}">
                <a16:creationId xmlns="" xmlns:a16="http://schemas.microsoft.com/office/drawing/2014/main" id="{EB1E6B34-2C9B-4A6D-9808-A6A731D513AC}"/>
              </a:ext>
            </a:extLst>
          </p:cNvPr>
          <p:cNvSpPr/>
          <p:nvPr/>
        </p:nvSpPr>
        <p:spPr>
          <a:xfrm rot="18805991">
            <a:off x="7275110" y="2591664"/>
            <a:ext cx="477632" cy="46026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Right Triangle 17">
            <a:extLst>
              <a:ext uri="{FF2B5EF4-FFF2-40B4-BE49-F238E27FC236}">
                <a16:creationId xmlns="" xmlns:a16="http://schemas.microsoft.com/office/drawing/2014/main" id="{944CDFF2-9E10-44F1-8A70-EEC15A1AD3B7}"/>
              </a:ext>
            </a:extLst>
          </p:cNvPr>
          <p:cNvSpPr>
            <a:spLocks noChangeAspect="1"/>
          </p:cNvSpPr>
          <p:nvPr/>
        </p:nvSpPr>
        <p:spPr>
          <a:xfrm>
            <a:off x="6702584" y="542458"/>
            <a:ext cx="564284" cy="671886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Oval 44">
            <a:extLst>
              <a:ext uri="{FF2B5EF4-FFF2-40B4-BE49-F238E27FC236}">
                <a16:creationId xmlns="" xmlns:a16="http://schemas.microsoft.com/office/drawing/2014/main" id="{F306B0BA-CD55-4A8E-A486-A7AB32656CBC}"/>
              </a:ext>
            </a:extLst>
          </p:cNvPr>
          <p:cNvSpPr>
            <a:spLocks noChangeAspect="1"/>
          </p:cNvSpPr>
          <p:nvPr/>
        </p:nvSpPr>
        <p:spPr>
          <a:xfrm>
            <a:off x="7326163" y="923010"/>
            <a:ext cx="515031" cy="613241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ound Same Side Corner Rectangle 8">
            <a:extLst>
              <a:ext uri="{FF2B5EF4-FFF2-40B4-BE49-F238E27FC236}">
                <a16:creationId xmlns="" xmlns:a16="http://schemas.microsoft.com/office/drawing/2014/main" id="{FECD9902-70F4-4BFC-A994-CD59F6598F55}"/>
              </a:ext>
            </a:extLst>
          </p:cNvPr>
          <p:cNvSpPr/>
          <p:nvPr/>
        </p:nvSpPr>
        <p:spPr>
          <a:xfrm>
            <a:off x="2263378" y="2450395"/>
            <a:ext cx="450607" cy="459647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Block Arc 6">
            <a:extLst>
              <a:ext uri="{FF2B5EF4-FFF2-40B4-BE49-F238E27FC236}">
                <a16:creationId xmlns="" xmlns:a16="http://schemas.microsoft.com/office/drawing/2014/main" id="{8C289A5A-9E75-4B7B-8BA7-0C850C50604B}"/>
              </a:ext>
            </a:extLst>
          </p:cNvPr>
          <p:cNvSpPr/>
          <p:nvPr/>
        </p:nvSpPr>
        <p:spPr>
          <a:xfrm>
            <a:off x="3041276" y="1213872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6">
            <a:extLst>
              <a:ext uri="{FF2B5EF4-FFF2-40B4-BE49-F238E27FC236}">
                <a16:creationId xmlns="" xmlns:a16="http://schemas.microsoft.com/office/drawing/2014/main" id="{54F3AB4E-41BA-4849-A5EF-4687118D9FF7}"/>
              </a:ext>
            </a:extLst>
          </p:cNvPr>
          <p:cNvSpPr/>
          <p:nvPr/>
        </p:nvSpPr>
        <p:spPr>
          <a:xfrm>
            <a:off x="2454480" y="2377185"/>
            <a:ext cx="439329" cy="426156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2893809" y="2450395"/>
            <a:ext cx="852019" cy="421896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 Same Side Corner Rectangle 8">
            <a:extLst>
              <a:ext uri="{FF2B5EF4-FFF2-40B4-BE49-F238E27FC236}">
                <a16:creationId xmlns="" xmlns:a16="http://schemas.microsoft.com/office/drawing/2014/main" id="{FECD9902-70F4-4BFC-A994-CD59F6598F55}"/>
              </a:ext>
            </a:extLst>
          </p:cNvPr>
          <p:cNvSpPr/>
          <p:nvPr/>
        </p:nvSpPr>
        <p:spPr>
          <a:xfrm>
            <a:off x="2251756" y="3955594"/>
            <a:ext cx="480216" cy="40436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F6502832-8066-4D72-AE41-860DB456D2FC}"/>
              </a:ext>
            </a:extLst>
          </p:cNvPr>
          <p:cNvSpPr/>
          <p:nvPr/>
        </p:nvSpPr>
        <p:spPr>
          <a:xfrm rot="18900000">
            <a:off x="2619838" y="3780563"/>
            <a:ext cx="345979" cy="48595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ight Triangle 17">
            <a:extLst>
              <a:ext uri="{FF2B5EF4-FFF2-40B4-BE49-F238E27FC236}">
                <a16:creationId xmlns="" xmlns:a16="http://schemas.microsoft.com/office/drawing/2014/main" id="{6E90A537-82D1-44D0-990F-DA09D5FB426F}"/>
              </a:ext>
            </a:extLst>
          </p:cNvPr>
          <p:cNvSpPr/>
          <p:nvPr/>
        </p:nvSpPr>
        <p:spPr>
          <a:xfrm rot="19829155">
            <a:off x="4489530" y="2368295"/>
            <a:ext cx="397760" cy="410960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ound Same Side Corner Rectangle 8">
            <a:extLst>
              <a:ext uri="{FF2B5EF4-FFF2-40B4-BE49-F238E27FC236}">
                <a16:creationId xmlns="" xmlns:a16="http://schemas.microsoft.com/office/drawing/2014/main" id="{FECD9902-70F4-4BFC-A994-CD59F6598F55}"/>
              </a:ext>
            </a:extLst>
          </p:cNvPr>
          <p:cNvSpPr/>
          <p:nvPr/>
        </p:nvSpPr>
        <p:spPr>
          <a:xfrm>
            <a:off x="2348201" y="904532"/>
            <a:ext cx="419978" cy="462243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47">
            <a:extLst>
              <a:ext uri="{FF2B5EF4-FFF2-40B4-BE49-F238E27FC236}">
                <a16:creationId xmlns="" xmlns:a16="http://schemas.microsoft.com/office/drawing/2014/main" id="{67C8ECFC-1270-4C5B-A7C2-63AADE6CED2E}"/>
              </a:ext>
            </a:extLst>
          </p:cNvPr>
          <p:cNvSpPr>
            <a:spLocks noChangeAspect="1"/>
          </p:cNvSpPr>
          <p:nvPr/>
        </p:nvSpPr>
        <p:spPr>
          <a:xfrm>
            <a:off x="2599356" y="881550"/>
            <a:ext cx="417977" cy="4179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 Same Side Corner Rectangle 6">
            <a:extLst>
              <a:ext uri="{FF2B5EF4-FFF2-40B4-BE49-F238E27FC236}">
                <a16:creationId xmlns="" xmlns:a16="http://schemas.microsoft.com/office/drawing/2014/main" id="{3ED97587-85A0-4225-BAE8-4C45FC92FC12}"/>
              </a:ext>
            </a:extLst>
          </p:cNvPr>
          <p:cNvSpPr/>
          <p:nvPr/>
        </p:nvSpPr>
        <p:spPr>
          <a:xfrm rot="2700000">
            <a:off x="4899507" y="2202112"/>
            <a:ext cx="9165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Curved Connector 7"/>
          <p:cNvCxnSpPr/>
          <p:nvPr/>
        </p:nvCxnSpPr>
        <p:spPr>
          <a:xfrm flipV="1">
            <a:off x="3030772" y="3464345"/>
            <a:ext cx="1253196" cy="818170"/>
          </a:xfrm>
          <a:prstGeom prst="curvedConnector3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>
            <a:off x="5693338" y="3524989"/>
            <a:ext cx="1398942" cy="575018"/>
          </a:xfrm>
          <a:prstGeom prst="curvedConnector3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6200000" flipH="1">
            <a:off x="3546581" y="1339061"/>
            <a:ext cx="712845" cy="617913"/>
          </a:xfrm>
          <a:prstGeom prst="curvedConnector3">
            <a:avLst>
              <a:gd name="adj1" fmla="val 413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flipV="1">
            <a:off x="5580112" y="1116492"/>
            <a:ext cx="936104" cy="85240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Right Triangle 17">
            <a:extLst>
              <a:ext uri="{FF2B5EF4-FFF2-40B4-BE49-F238E27FC236}">
                <a16:creationId xmlns="" xmlns:a16="http://schemas.microsoft.com/office/drawing/2014/main" id="{53C8FEFF-6A2D-49F1-AE76-3D6848DC9656}"/>
              </a:ext>
            </a:extLst>
          </p:cNvPr>
          <p:cNvSpPr>
            <a:spLocks noChangeAspect="1"/>
          </p:cNvSpPr>
          <p:nvPr/>
        </p:nvSpPr>
        <p:spPr>
          <a:xfrm>
            <a:off x="7841194" y="542458"/>
            <a:ext cx="516229" cy="614667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6" name="Curved Connector 55"/>
          <p:cNvCxnSpPr/>
          <p:nvPr/>
        </p:nvCxnSpPr>
        <p:spPr>
          <a:xfrm>
            <a:off x="6084168" y="2504208"/>
            <a:ext cx="1024790" cy="346359"/>
          </a:xfrm>
          <a:prstGeom prst="curved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Triangle 17">
            <a:extLst>
              <a:ext uri="{FF2B5EF4-FFF2-40B4-BE49-F238E27FC236}">
                <a16:creationId xmlns="" xmlns:a16="http://schemas.microsoft.com/office/drawing/2014/main" id="{6E90A537-82D1-44D0-990F-DA09D5FB426F}"/>
              </a:ext>
            </a:extLst>
          </p:cNvPr>
          <p:cNvSpPr/>
          <p:nvPr/>
        </p:nvSpPr>
        <p:spPr>
          <a:xfrm>
            <a:off x="7876172" y="2480973"/>
            <a:ext cx="446272" cy="60459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ame 17">
            <a:extLst>
              <a:ext uri="{FF2B5EF4-FFF2-40B4-BE49-F238E27FC236}">
                <a16:creationId xmlns="" xmlns:a16="http://schemas.microsoft.com/office/drawing/2014/main" id="{1F99A886-D8C7-42CD-AEEA-37019E1567C2}"/>
              </a:ext>
            </a:extLst>
          </p:cNvPr>
          <p:cNvSpPr/>
          <p:nvPr/>
        </p:nvSpPr>
        <p:spPr>
          <a:xfrm>
            <a:off x="8148931" y="2806414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2635" y="1105645"/>
            <a:ext cx="581569" cy="572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90364" y="1105645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6" name="Rounded Rectangle 5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6362" y="1161147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7577" y="1158810"/>
            <a:ext cx="4752528" cy="509023"/>
            <a:chOff x="2175371" y="1762964"/>
            <a:chExt cx="5040560" cy="59074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d-ID" altLang="ko-KR" dirty="0" smtClean="0">
                <a:solidFill>
                  <a:srgbClr val="E46C0A"/>
                </a:solidFill>
                <a:latin typeface="Arial" pitchFamily="34" charset="0"/>
                <a:cs typeface="Arial" pitchFamily="34" charset="0"/>
              </a:rPr>
              <a:t>Batasan Masalah</a:t>
            </a:r>
            <a:endParaRPr lang="en-US" altLang="ko-KR" dirty="0">
              <a:solidFill>
                <a:srgbClr val="E46C0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635" y="1878848"/>
            <a:ext cx="581569" cy="5726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90364" y="187884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22" name="Rounded Rectangle 21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06362" y="1934350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87577" y="1932013"/>
            <a:ext cx="4752528" cy="509023"/>
            <a:chOff x="2175371" y="1762964"/>
            <a:chExt cx="5040560" cy="590745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712635" y="2652051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90364" y="2652051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30" name="Rounded Rectangle 29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06362" y="2707553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587577" y="2705216"/>
            <a:ext cx="4752528" cy="509023"/>
            <a:chOff x="2175371" y="1762964"/>
            <a:chExt cx="5040560" cy="590745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712635" y="3425254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90364" y="3425254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38" name="Rounded Rectangle 37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5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706362" y="3480756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587577" y="3478419"/>
            <a:ext cx="4752528" cy="509023"/>
            <a:chOff x="2175371" y="1762964"/>
            <a:chExt cx="5040560" cy="590745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635" y="4198458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490364" y="419845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46" name="Rounded Rectangle 45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6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06362" y="4253960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587577" y="4251623"/>
            <a:ext cx="4752528" cy="509023"/>
            <a:chOff x="2175371" y="1762964"/>
            <a:chExt cx="5040560" cy="590745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1800" y="81030"/>
            <a:ext cx="6228184" cy="576064"/>
          </a:xfrm>
        </p:spPr>
        <p:txBody>
          <a:bodyPr/>
          <a:lstStyle/>
          <a:p>
            <a:pPr algn="r"/>
            <a:r>
              <a:rPr lang="id-ID" altLang="ko-KR" dirty="0" smtClean="0"/>
              <a:t>Entity Relationship Diagram</a:t>
            </a:r>
            <a:endParaRPr lang="ko-KR" alt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657094"/>
            <a:ext cx="5976664" cy="446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1608" y="1851670"/>
            <a:ext cx="9144000" cy="576064"/>
          </a:xfrm>
        </p:spPr>
        <p:txBody>
          <a:bodyPr/>
          <a:lstStyle/>
          <a:p>
            <a:r>
              <a:rPr lang="id-ID" altLang="ko-KR" dirty="0" smtClean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2499742"/>
            <a:ext cx="9144000" cy="288032"/>
          </a:xfrm>
        </p:spPr>
        <p:txBody>
          <a:bodyPr/>
          <a:lstStyle/>
          <a:p>
            <a:pPr lvl="0"/>
            <a:r>
              <a:rPr lang="id-ID" altLang="ko-KR" dirty="0" smtClean="0"/>
              <a:t>FOR YOUR ATTENTION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76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46C0A"/>
      </a:accent1>
      <a:accent2>
        <a:srgbClr val="E46C0A"/>
      </a:accent2>
      <a:accent3>
        <a:srgbClr val="E46C0A"/>
      </a:accent3>
      <a:accent4>
        <a:srgbClr val="E46C0A"/>
      </a:accent4>
      <a:accent5>
        <a:srgbClr val="E46C0A"/>
      </a:accent5>
      <a:accent6>
        <a:srgbClr val="E46C0A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46C0A"/>
      </a:accent1>
      <a:accent2>
        <a:srgbClr val="E46C0A"/>
      </a:accent2>
      <a:accent3>
        <a:srgbClr val="E46C0A"/>
      </a:accent3>
      <a:accent4>
        <a:srgbClr val="E46C0A"/>
      </a:accent4>
      <a:accent5>
        <a:srgbClr val="E46C0A"/>
      </a:accent5>
      <a:accent6>
        <a:srgbClr val="E46C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6C0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46C0A"/>
      </a:accent1>
      <a:accent2>
        <a:srgbClr val="E46C0A"/>
      </a:accent2>
      <a:accent3>
        <a:srgbClr val="E46C0A"/>
      </a:accent3>
      <a:accent4>
        <a:srgbClr val="E46C0A"/>
      </a:accent4>
      <a:accent5>
        <a:srgbClr val="E46C0A"/>
      </a:accent5>
      <a:accent6>
        <a:srgbClr val="E46C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97</Words>
  <Application>Microsoft Office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soni.rofiq@gmail.com</cp:lastModifiedBy>
  <cp:revision>90</cp:revision>
  <dcterms:created xsi:type="dcterms:W3CDTF">2016-12-05T23:26:54Z</dcterms:created>
  <dcterms:modified xsi:type="dcterms:W3CDTF">2018-10-11T13:21:17Z</dcterms:modified>
</cp:coreProperties>
</file>