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8F7061-D59F-445D-937C-3D520D66CA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Дизайн </a:t>
            </a:r>
            <a:r>
              <a:rPr lang="uk-UA" dirty="0" err="1"/>
              <a:t>патерни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3C22DE-EB55-4147-A106-94D94BC9C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444" y="3829806"/>
            <a:ext cx="9070848" cy="457201"/>
          </a:xfrm>
        </p:spPr>
        <p:txBody>
          <a:bodyPr>
            <a:normAutofit/>
          </a:bodyPr>
          <a:lstStyle/>
          <a:p>
            <a:r>
              <a:rPr lang="uk-UA" sz="2000" dirty="0"/>
              <a:t>Лабораторна робота №8</a:t>
            </a:r>
            <a:endParaRPr lang="ru-RU" sz="2000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11AE6C3C-EB19-4AEF-B025-96BF8991B645}"/>
              </a:ext>
            </a:extLst>
          </p:cNvPr>
          <p:cNvSpPr txBox="1">
            <a:spLocks/>
          </p:cNvSpPr>
          <p:nvPr/>
        </p:nvSpPr>
        <p:spPr>
          <a:xfrm>
            <a:off x="2311917" y="4549756"/>
            <a:ext cx="8318375" cy="78214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sz="2000" dirty="0"/>
              <a:t>Виконала:</a:t>
            </a:r>
          </a:p>
          <a:p>
            <a:pPr algn="r"/>
            <a:r>
              <a:rPr lang="uk-UA" sz="2000" dirty="0"/>
              <a:t>студентка групи ПП-31</a:t>
            </a:r>
          </a:p>
          <a:p>
            <a:pPr algn="r"/>
            <a:r>
              <a:rPr lang="uk-UA" sz="2000" dirty="0"/>
              <a:t>Терещук Анна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7088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77B4CC-31D0-4929-80BA-437643A0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1606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Template View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777E72-067E-47C8-AFA3-78B6FC99A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781" y="2138481"/>
            <a:ext cx="4222812" cy="1732182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uk-UA" sz="2400" dirty="0"/>
              <a:t>Заповнює HTML-шаблон інформацією за допомогою маркерів, вказаних у шаблоні.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3E97C06-014C-471F-A6A4-778DA07C9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987" y="1715450"/>
            <a:ext cx="5768840" cy="3657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0D6DD4-FEBE-4C5C-B7DB-24B97B94C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999" y="4458850"/>
            <a:ext cx="4717189" cy="18823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CC55F877-1488-47D1-A857-F787F44987C5}"/>
              </a:ext>
            </a:extLst>
          </p:cNvPr>
          <p:cNvSpPr txBox="1">
            <a:spLocks/>
          </p:cNvSpPr>
          <p:nvPr/>
        </p:nvSpPr>
        <p:spPr>
          <a:xfrm>
            <a:off x="300453" y="4723080"/>
            <a:ext cx="3410246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uk-UA" dirty="0"/>
              <a:t>Приклад використання у файлах </a:t>
            </a:r>
            <a:r>
              <a:rPr lang="en-US" dirty="0"/>
              <a:t>app.component.html </a:t>
            </a:r>
            <a:r>
              <a:rPr lang="uk-UA" dirty="0"/>
              <a:t>та </a:t>
            </a:r>
            <a:r>
              <a:rPr lang="en-US" dirty="0"/>
              <a:t>weather.component.html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4058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7787CB-B2E4-4555-848C-CADEA75E8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9990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Decorator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F380F2-9A0D-4257-9FC2-E489ADFF1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3313" y="1906624"/>
            <a:ext cx="4375212" cy="22558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sz="2400" dirty="0"/>
              <a:t>Це структурний шаблон </a:t>
            </a:r>
            <a:r>
              <a:rPr lang="uk-UA" sz="2400" dirty="0" err="1"/>
              <a:t>проєктування</a:t>
            </a:r>
            <a:r>
              <a:rPr lang="uk-UA" sz="2400" dirty="0"/>
              <a:t>, призначений для динамічного підключення додаткових можливостей до</a:t>
            </a:r>
            <a:r>
              <a:rPr lang="en-US" sz="2400" dirty="0"/>
              <a:t> </a:t>
            </a:r>
            <a:r>
              <a:rPr lang="uk-UA" sz="2400" dirty="0"/>
              <a:t>об’єкта</a:t>
            </a:r>
            <a:r>
              <a:rPr lang="ru-RU" sz="2400" dirty="0"/>
              <a:t>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07EA03-727E-450D-BFB2-E66B41151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88" y="1498968"/>
            <a:ext cx="3520745" cy="37493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52145A-0E7F-4F51-BEE2-A63C950B5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506" y="2388780"/>
            <a:ext cx="4709568" cy="2080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19AE63-3F7F-4FC3-8071-E51F8C044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231" y="4901783"/>
            <a:ext cx="4465707" cy="1539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40B7B38F-1B36-41F6-BAA8-D0786CF15E9B}"/>
              </a:ext>
            </a:extLst>
          </p:cNvPr>
          <p:cNvSpPr txBox="1">
            <a:spLocks/>
          </p:cNvSpPr>
          <p:nvPr/>
        </p:nvSpPr>
        <p:spPr>
          <a:xfrm>
            <a:off x="5785281" y="5328231"/>
            <a:ext cx="5205274" cy="895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uk-UA" dirty="0"/>
              <a:t>Прикладами є декоратори </a:t>
            </a:r>
            <a:r>
              <a:rPr lang="en-US" dirty="0"/>
              <a:t>@</a:t>
            </a:r>
            <a:r>
              <a:rPr lang="en-US" dirty="0" err="1"/>
              <a:t>NgModule</a:t>
            </a:r>
            <a:r>
              <a:rPr lang="en-US" dirty="0"/>
              <a:t>, @Injectable</a:t>
            </a:r>
            <a:r>
              <a:rPr lang="ru-RU" dirty="0"/>
              <a:t> та</a:t>
            </a:r>
            <a:r>
              <a:rPr lang="en-US" dirty="0"/>
              <a:t> @Component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70745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AB3E9-E182-4093-8CA8-0D38BA0F7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358508"/>
            <a:ext cx="10058400" cy="1371600"/>
          </a:xfrm>
        </p:spPr>
        <p:txBody>
          <a:bodyPr/>
          <a:lstStyle/>
          <a:p>
            <a:pPr algn="ctr"/>
            <a:r>
              <a:rPr lang="uk-UA" dirty="0"/>
              <a:t>Observer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482141B-5697-4E3C-A5AF-91F79445E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940" y="2807706"/>
            <a:ext cx="6075499" cy="3193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65AE6311-DC3D-42BA-8A38-C5B2D2873599}"/>
              </a:ext>
            </a:extLst>
          </p:cNvPr>
          <p:cNvSpPr txBox="1">
            <a:spLocks/>
          </p:cNvSpPr>
          <p:nvPr/>
        </p:nvSpPr>
        <p:spPr>
          <a:xfrm>
            <a:off x="190869" y="1498252"/>
            <a:ext cx="11810260" cy="1276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uk-UA" sz="2400" dirty="0"/>
              <a:t>Це поведінковий </a:t>
            </a:r>
            <a:r>
              <a:rPr lang="uk-UA" sz="2400" dirty="0" err="1"/>
              <a:t>патерн</a:t>
            </a:r>
            <a:r>
              <a:rPr lang="uk-UA" sz="2400" dirty="0"/>
              <a:t> проектування, який створює механізм підписки, що дає змогу одним об’єктам стежити й реагувати на події, які відбуваються в інших об’єктах.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13E9F88-A2DF-425D-BEEC-B9A369253CDB}"/>
              </a:ext>
            </a:extLst>
          </p:cNvPr>
          <p:cNvSpPr txBox="1">
            <a:spLocks/>
          </p:cNvSpPr>
          <p:nvPr/>
        </p:nvSpPr>
        <p:spPr>
          <a:xfrm>
            <a:off x="6966011" y="2821437"/>
            <a:ext cx="5205274" cy="895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uk-UA" dirty="0"/>
              <a:t>Об’єкт, за яким спостерігають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C890A0-FE3E-41DF-9F39-8438D525C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844" y="3707574"/>
            <a:ext cx="5282216" cy="2791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244544C8-3F43-477E-A0D5-3A89D13D4DF6}"/>
              </a:ext>
            </a:extLst>
          </p:cNvPr>
          <p:cNvSpPr txBox="1">
            <a:spLocks/>
          </p:cNvSpPr>
          <p:nvPr/>
        </p:nvSpPr>
        <p:spPr>
          <a:xfrm>
            <a:off x="7312034" y="3179336"/>
            <a:ext cx="5205274" cy="895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uk-UA" dirty="0"/>
              <a:t>Об’єкт, що спостерігає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4EF0FB0-19F2-4887-9CD9-FC9F3393B714}"/>
              </a:ext>
            </a:extLst>
          </p:cNvPr>
          <p:cNvCxnSpPr>
            <a:cxnSpLocks/>
          </p:cNvCxnSpPr>
          <p:nvPr/>
        </p:nvCxnSpPr>
        <p:spPr>
          <a:xfrm flipH="1">
            <a:off x="6542845" y="2991775"/>
            <a:ext cx="381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68A65C4D-5D63-4431-AB0F-A0C0E3144E7B}"/>
              </a:ext>
            </a:extLst>
          </p:cNvPr>
          <p:cNvCxnSpPr>
            <a:cxnSpLocks/>
          </p:cNvCxnSpPr>
          <p:nvPr/>
        </p:nvCxnSpPr>
        <p:spPr>
          <a:xfrm>
            <a:off x="11372295" y="3368228"/>
            <a:ext cx="0" cy="27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11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A573BD-25C1-4F54-9CB0-1D329752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325463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Low Coupling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D3142D-9457-49DD-B5AD-EBC39DE5B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10" y="4539943"/>
            <a:ext cx="11068976" cy="39319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2400" dirty="0"/>
              <a:t>Якщо об'єкти в додатку сильно пов'язані, будь-яка їх зміна призводить до змін у всіх пов'язаних об'єктах. А це незручно і породжує багато проблем. </a:t>
            </a:r>
            <a:r>
              <a:rPr lang="en-US" sz="2400" dirty="0"/>
              <a:t>Low coupling </a:t>
            </a:r>
            <a:r>
              <a:rPr lang="uk-UA" sz="2400" dirty="0"/>
              <a:t>говорить про те, що необхідно, щоб код був слабо пов'язаний і залежав тільки від абстракцій або ж що класи повинні мати мінімальну залежність від інших класів. 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D973F0-9572-4AEE-9E2F-CDC976F14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560" y="1590530"/>
            <a:ext cx="5044877" cy="2789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3771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97</TotalTime>
  <Words>149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Century Gothic</vt:lpstr>
      <vt:lpstr>Garamond</vt:lpstr>
      <vt:lpstr>Савон</vt:lpstr>
      <vt:lpstr>Дизайн патерни</vt:lpstr>
      <vt:lpstr>Template View</vt:lpstr>
      <vt:lpstr>Decorator</vt:lpstr>
      <vt:lpstr>Observer</vt:lpstr>
      <vt:lpstr>Low Coupling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Дизайн патерни</dc:title>
  <dc:creator>Аня Терещук</dc:creator>
  <cp:lastModifiedBy>Аня Терещук</cp:lastModifiedBy>
  <cp:revision>6</cp:revision>
  <dcterms:created xsi:type="dcterms:W3CDTF">2021-12-08T03:30:39Z</dcterms:created>
  <dcterms:modified xsi:type="dcterms:W3CDTF">2021-12-08T05:07:57Z</dcterms:modified>
</cp:coreProperties>
</file>