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smtClean="0"/>
              <a:t>Secure Text Messenger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An application for simple, yet secure, text communication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Written by James Williamson &amp;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Rui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Wang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9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34432"/>
            <a:ext cx="8534400" cy="1507067"/>
          </a:xfrm>
        </p:spPr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3970020"/>
            <a:ext cx="8534400" cy="2319867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Designed for simplicity and reliability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Ease of Use through GUI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2037004"/>
            <a:ext cx="10341928" cy="21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6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692"/>
            <a:ext cx="8534400" cy="1507067"/>
          </a:xfrm>
        </p:spPr>
        <p:txBody>
          <a:bodyPr/>
          <a:lstStyle/>
          <a:p>
            <a:r>
              <a:rPr lang="en-US" dirty="0" smtClean="0"/>
              <a:t>Security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52701"/>
            <a:ext cx="4344988" cy="1539240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Holds private members for key Values that are initialized when application is run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Each function is a black box for string encryption/decryption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40" y="598009"/>
            <a:ext cx="1432684" cy="3711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11" y="598009"/>
            <a:ext cx="1402202" cy="3711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301" y="598010"/>
            <a:ext cx="1588260" cy="3711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588" y="598009"/>
            <a:ext cx="1447925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7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93" y="220132"/>
            <a:ext cx="8534400" cy="1507067"/>
          </a:xfrm>
        </p:spPr>
        <p:txBody>
          <a:bodyPr/>
          <a:lstStyle/>
          <a:p>
            <a:r>
              <a:rPr lang="en-US" dirty="0" smtClean="0"/>
              <a:t>Performance Check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083083"/>
              </p:ext>
            </p:extLst>
          </p:nvPr>
        </p:nvGraphicFramePr>
        <p:xfrm>
          <a:off x="1964373" y="1653540"/>
          <a:ext cx="88788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47"/>
                <a:gridCol w="2926080"/>
                <a:gridCol w="3032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 time per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Decryption</a:t>
                      </a:r>
                      <a:r>
                        <a:rPr lang="en-US" baseline="0" dirty="0" smtClean="0"/>
                        <a:t> Time per 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Symmetric (</a:t>
                      </a:r>
                      <a:r>
                        <a:rPr lang="en-US" dirty="0" err="1" smtClean="0"/>
                        <a:t>Vigenere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Symmetric (AES 256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RSA2048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53430"/>
              </p:ext>
            </p:extLst>
          </p:nvPr>
        </p:nvGraphicFramePr>
        <p:xfrm>
          <a:off x="1964373" y="4683544"/>
          <a:ext cx="8871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188"/>
                <a:gridCol w="2811780"/>
                <a:gridCol w="3162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per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Verification</a:t>
                      </a:r>
                      <a:r>
                        <a:rPr lang="en-US" baseline="0" dirty="0" smtClean="0"/>
                        <a:t> time per 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Sha512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RSA2048 Signature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</a:t>
                      </a:r>
                      <a:r>
                        <a:rPr lang="en-US" baseline="0" dirty="0" smtClean="0"/>
                        <a:t> (MD5)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" y="2278380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Confidentiality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" y="5163614"/>
            <a:ext cx="1516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Integrity and</a:t>
            </a:r>
          </a:p>
          <a:p>
            <a:r>
              <a:rPr lang="en-US" sz="1400" dirty="0" smtClean="0"/>
              <a:t>Authenticity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18960" y="6621780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*All fields in Milliseconds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701519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630</TotalTime>
  <Words>116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Secure Text Messenger</vt:lpstr>
      <vt:lpstr>Architectural Design</vt:lpstr>
      <vt:lpstr>Security Layer</vt:lpstr>
      <vt:lpstr>Performance Check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Text Messenger</dc:title>
  <dc:creator>James Williamson</dc:creator>
  <cp:lastModifiedBy>James Williamson</cp:lastModifiedBy>
  <cp:revision>16</cp:revision>
  <dcterms:created xsi:type="dcterms:W3CDTF">2017-04-19T16:48:11Z</dcterms:created>
  <dcterms:modified xsi:type="dcterms:W3CDTF">2017-04-20T03:25:51Z</dcterms:modified>
</cp:coreProperties>
</file>